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29" r:id="rId1"/>
  </p:sldMasterIdLst>
  <p:notesMasterIdLst>
    <p:notesMasterId r:id="rId27"/>
  </p:notesMasterIdLst>
  <p:sldIdLst>
    <p:sldId id="310" r:id="rId2"/>
    <p:sldId id="257" r:id="rId3"/>
    <p:sldId id="281" r:id="rId4"/>
    <p:sldId id="271" r:id="rId5"/>
    <p:sldId id="268" r:id="rId6"/>
    <p:sldId id="316" r:id="rId7"/>
    <p:sldId id="272" r:id="rId8"/>
    <p:sldId id="294" r:id="rId9"/>
    <p:sldId id="296" r:id="rId10"/>
    <p:sldId id="297" r:id="rId11"/>
    <p:sldId id="284" r:id="rId12"/>
    <p:sldId id="302" r:id="rId13"/>
    <p:sldId id="303" r:id="rId14"/>
    <p:sldId id="318" r:id="rId15"/>
    <p:sldId id="306" r:id="rId16"/>
    <p:sldId id="315" r:id="rId17"/>
    <p:sldId id="312" r:id="rId18"/>
    <p:sldId id="313" r:id="rId19"/>
    <p:sldId id="308" r:id="rId20"/>
    <p:sldId id="292" r:id="rId21"/>
    <p:sldId id="291" r:id="rId22"/>
    <p:sldId id="285" r:id="rId23"/>
    <p:sldId id="286" r:id="rId24"/>
    <p:sldId id="309" r:id="rId25"/>
    <p:sldId id="283"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7CE84F3-28C3-443E-9E96-99CF82512B78}" styleName="Estilo oscuro 1 - Énfasis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Estilo oscuro 1 - Énfasis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Estilo oscuro 1 - Énfasis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3" autoAdjust="0"/>
    <p:restoredTop sz="95184" autoAdjust="0"/>
  </p:normalViewPr>
  <p:slideViewPr>
    <p:cSldViewPr>
      <p:cViewPr varScale="1">
        <p:scale>
          <a:sx n="87" d="100"/>
          <a:sy n="87" d="100"/>
        </p:scale>
        <p:origin x="1267" y="58"/>
      </p:cViewPr>
      <p:guideLst>
        <p:guide orient="horz" pos="2160"/>
        <p:guide pos="2880"/>
      </p:guideLst>
    </p:cSldViewPr>
  </p:slideViewPr>
  <p:outlineViewPr>
    <p:cViewPr>
      <p:scale>
        <a:sx n="33" d="100"/>
        <a:sy n="33" d="100"/>
      </p:scale>
      <p:origin x="48" y="2005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Hoja_de_c_lculo_de_Microsoft_Excel1.xlsx"/></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Excel2.xlsx"/></Relationships>
</file>

<file path=ppt/charts/_rels/chart4.xml.rels><?xml version="1.0" encoding="UTF-8" standalone="yes"?>
<Relationships xmlns="http://schemas.openxmlformats.org/package/2006/relationships"><Relationship Id="rId3" Type="http://schemas.openxmlformats.org/officeDocument/2006/relationships/oleObject" Target="file:///C:\Users\rodia\OneDrive\Escritorio\RENDICION%20DEL%20SOSTENEDOR\libro-ingresos-percibido%20(8)%20(Autoguardado).xls"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30"/>
    </mc:Choice>
    <mc:Fallback>
      <c:style val="30"/>
    </mc:Fallback>
  </mc:AlternateContent>
  <c:chart>
    <c:autoTitleDeleted val="1"/>
    <c:plotArea>
      <c:layout>
        <c:manualLayout>
          <c:layoutTarget val="inner"/>
          <c:xMode val="edge"/>
          <c:yMode val="edge"/>
          <c:x val="7.8286697568582919E-2"/>
          <c:y val="0.11310934587514967"/>
          <c:w val="0.84370095144356938"/>
          <c:h val="0.72438558070866144"/>
        </c:manualLayout>
      </c:layout>
      <c:barChart>
        <c:barDir val="col"/>
        <c:grouping val="clustered"/>
        <c:varyColors val="0"/>
        <c:ser>
          <c:idx val="0"/>
          <c:order val="0"/>
          <c:tx>
            <c:strRef>
              <c:f>Hoja1!$B$1</c:f>
              <c:strCache>
                <c:ptCount val="1"/>
                <c:pt idx="0">
                  <c:v>MATRICULADOS POR AÑO</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Hoja1!$A$2:$A$12</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Hoja1!$B$2:$B$12</c:f>
              <c:numCache>
                <c:formatCode>General</c:formatCode>
                <c:ptCount val="11"/>
                <c:pt idx="0">
                  <c:v>70</c:v>
                </c:pt>
                <c:pt idx="1">
                  <c:v>60</c:v>
                </c:pt>
                <c:pt idx="2">
                  <c:v>115</c:v>
                </c:pt>
                <c:pt idx="3">
                  <c:v>110</c:v>
                </c:pt>
                <c:pt idx="4">
                  <c:v>117</c:v>
                </c:pt>
                <c:pt idx="5">
                  <c:v>118</c:v>
                </c:pt>
                <c:pt idx="6">
                  <c:v>115</c:v>
                </c:pt>
                <c:pt idx="7">
                  <c:v>115</c:v>
                </c:pt>
                <c:pt idx="8">
                  <c:v>114</c:v>
                </c:pt>
                <c:pt idx="9">
                  <c:v>114</c:v>
                </c:pt>
                <c:pt idx="10">
                  <c:v>119</c:v>
                </c:pt>
              </c:numCache>
            </c:numRef>
          </c:val>
          <c:extLst>
            <c:ext xmlns:c16="http://schemas.microsoft.com/office/drawing/2014/chart" uri="{C3380CC4-5D6E-409C-BE32-E72D297353CC}">
              <c16:uniqueId val="{00000000-D450-43EE-BB4B-D772A016E91F}"/>
            </c:ext>
          </c:extLst>
        </c:ser>
        <c:dLbls>
          <c:showLegendKey val="0"/>
          <c:showVal val="0"/>
          <c:showCatName val="0"/>
          <c:showSerName val="0"/>
          <c:showPercent val="0"/>
          <c:showBubbleSize val="0"/>
        </c:dLbls>
        <c:gapWidth val="150"/>
        <c:axId val="128663552"/>
        <c:axId val="162351360"/>
      </c:barChart>
      <c:catAx>
        <c:axId val="128663552"/>
        <c:scaling>
          <c:orientation val="minMax"/>
        </c:scaling>
        <c:delete val="0"/>
        <c:axPos val="b"/>
        <c:numFmt formatCode="General" sourceLinked="1"/>
        <c:majorTickMark val="out"/>
        <c:minorTickMark val="none"/>
        <c:tickLblPos val="nextTo"/>
        <c:txPr>
          <a:bodyPr/>
          <a:lstStyle/>
          <a:p>
            <a:pPr>
              <a:defRPr b="1"/>
            </a:pPr>
            <a:endParaRPr lang="es-CL"/>
          </a:p>
        </c:txPr>
        <c:crossAx val="162351360"/>
        <c:crosses val="autoZero"/>
        <c:auto val="1"/>
        <c:lblAlgn val="ctr"/>
        <c:lblOffset val="100"/>
        <c:noMultiLvlLbl val="0"/>
      </c:catAx>
      <c:valAx>
        <c:axId val="162351360"/>
        <c:scaling>
          <c:orientation val="minMax"/>
        </c:scaling>
        <c:delete val="1"/>
        <c:axPos val="l"/>
        <c:majorGridlines/>
        <c:numFmt formatCode="General" sourceLinked="1"/>
        <c:majorTickMark val="out"/>
        <c:minorTickMark val="none"/>
        <c:tickLblPos val="nextTo"/>
        <c:crossAx val="128663552"/>
        <c:crosses val="autoZero"/>
        <c:crossBetween val="between"/>
      </c:valAx>
    </c:plotArea>
    <c:plotVisOnly val="1"/>
    <c:dispBlanksAs val="gap"/>
    <c:showDLblsOverMax val="0"/>
  </c:chart>
  <c:txPr>
    <a:bodyPr/>
    <a:lstStyle/>
    <a:p>
      <a:pPr>
        <a:defRPr sz="1800">
          <a:latin typeface="Arial Narrow" pitchFamily="34" charset="0"/>
        </a:defRPr>
      </a:pPr>
      <a:endParaRPr lang="es-CL"/>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Hoja1!$B$1</c:f>
              <c:strCache>
                <c:ptCount val="1"/>
                <c:pt idx="0">
                  <c:v>Columna1</c:v>
                </c:pt>
              </c:strCache>
            </c:strRef>
          </c:tx>
          <c:spPr>
            <a:solidFill>
              <a:schemeClr val="tx2"/>
            </a:solidFill>
          </c:spPr>
          <c:explosion val="25"/>
          <c:dPt>
            <c:idx val="1"/>
            <c:bubble3D val="0"/>
            <c:spPr>
              <a:solidFill>
                <a:schemeClr val="accent1">
                  <a:lumMod val="40000"/>
                  <a:lumOff val="60000"/>
                </a:schemeClr>
              </a:solidFill>
            </c:spPr>
            <c:extLst>
              <c:ext xmlns:c16="http://schemas.microsoft.com/office/drawing/2014/chart" uri="{C3380CC4-5D6E-409C-BE32-E72D297353CC}">
                <c16:uniqueId val="{00000001-CB36-4BD4-8207-52EEDF503859}"/>
              </c:ext>
            </c:extLst>
          </c:dPt>
          <c:dLbls>
            <c:dLbl>
              <c:idx val="0"/>
              <c:layout>
                <c:manualLayout>
                  <c:x val="-8.6212036310960055E-2"/>
                  <c:y val="-0.216276895159797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B36-4BD4-8207-52EEDF503859}"/>
                </c:ext>
              </c:extLst>
            </c:dLbl>
            <c:dLbl>
              <c:idx val="1"/>
              <c:layout>
                <c:manualLayout>
                  <c:x val="8.8658299023948797E-2"/>
                  <c:y val="7.64184871714590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B36-4BD4-8207-52EEDF503859}"/>
                </c:ext>
              </c:extLst>
            </c:dLbl>
            <c:spPr>
              <a:noFill/>
              <a:ln>
                <a:noFill/>
              </a:ln>
              <a:effectLst/>
            </c:spPr>
            <c:txPr>
              <a:bodyPr/>
              <a:lstStyle/>
              <a:p>
                <a:pPr>
                  <a:defRPr sz="2400" b="1">
                    <a:latin typeface="Arial Narrow" pitchFamily="34" charset="0"/>
                  </a:defRPr>
                </a:pPr>
                <a:endParaRPr lang="es-CL"/>
              </a:p>
            </c:txPr>
            <c:showLegendKey val="0"/>
            <c:showVal val="1"/>
            <c:showCatName val="0"/>
            <c:showSerName val="0"/>
            <c:showPercent val="0"/>
            <c:showBubbleSize val="0"/>
            <c:showLeaderLines val="1"/>
            <c:extLst>
              <c:ext xmlns:c15="http://schemas.microsoft.com/office/drawing/2012/chart" uri="{CE6537A1-D6FC-4f65-9D91-7224C49458BB}"/>
            </c:extLst>
          </c:dLbls>
          <c:cat>
            <c:strRef>
              <c:f>Hoja1!$A$2:$A$3</c:f>
              <c:strCache>
                <c:ptCount val="2"/>
                <c:pt idx="0">
                  <c:v>TEL Expresivo (94)</c:v>
                </c:pt>
                <c:pt idx="1">
                  <c:v>TEL Mixto (20)</c:v>
                </c:pt>
              </c:strCache>
            </c:strRef>
          </c:cat>
          <c:val>
            <c:numRef>
              <c:f>Hoja1!$B$2:$B$3</c:f>
              <c:numCache>
                <c:formatCode>0%</c:formatCode>
                <c:ptCount val="2"/>
                <c:pt idx="0">
                  <c:v>0.8</c:v>
                </c:pt>
                <c:pt idx="1">
                  <c:v>0.2</c:v>
                </c:pt>
              </c:numCache>
            </c:numRef>
          </c:val>
          <c:extLst>
            <c:ext xmlns:c16="http://schemas.microsoft.com/office/drawing/2014/chart" uri="{C3380CC4-5D6E-409C-BE32-E72D297353CC}">
              <c16:uniqueId val="{00000002-CB36-4BD4-8207-52EEDF503859}"/>
            </c:ext>
          </c:extLst>
        </c:ser>
        <c:dLbls>
          <c:showLegendKey val="0"/>
          <c:showVal val="0"/>
          <c:showCatName val="0"/>
          <c:showSerName val="0"/>
          <c:showPercent val="0"/>
          <c:showBubbleSize val="0"/>
          <c:showLeaderLines val="1"/>
        </c:dLbls>
      </c:pie3DChart>
    </c:plotArea>
    <c:legend>
      <c:legendPos val="r"/>
      <c:overlay val="0"/>
      <c:txPr>
        <a:bodyPr/>
        <a:lstStyle/>
        <a:p>
          <a:pPr>
            <a:defRPr sz="2400">
              <a:latin typeface="Arial Narrow" pitchFamily="34" charset="0"/>
            </a:defRPr>
          </a:pPr>
          <a:endParaRPr lang="es-CL"/>
        </a:p>
      </c:txPr>
    </c:legend>
    <c:plotVisOnly val="1"/>
    <c:dispBlanksAs val="gap"/>
    <c:showDLblsOverMax val="0"/>
  </c:chart>
  <c:txPr>
    <a:bodyPr/>
    <a:lstStyle/>
    <a:p>
      <a:pPr>
        <a:defRPr sz="1800"/>
      </a:pPr>
      <a:endParaRPr lang="es-CL"/>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dirty="0"/>
              <a:t>GASTOS</a:t>
            </a:r>
            <a:r>
              <a:rPr lang="en-US" sz="1800" baseline="0" dirty="0"/>
              <a:t> 2018</a:t>
            </a:r>
            <a:endParaRPr lang="en-US" sz="1800" dirty="0"/>
          </a:p>
        </c:rich>
      </c:tx>
      <c:layout>
        <c:manualLayout>
          <c:xMode val="edge"/>
          <c:yMode val="edge"/>
          <c:x val="0.4066598594308235"/>
          <c:y val="4.5808152984333925E-2"/>
        </c:manualLayout>
      </c:layout>
      <c:overlay val="0"/>
    </c:title>
    <c:autoTitleDeleted val="0"/>
    <c:plotArea>
      <c:layout>
        <c:manualLayout>
          <c:layoutTarget val="inner"/>
          <c:xMode val="edge"/>
          <c:yMode val="edge"/>
          <c:x val="0.24528890064846598"/>
          <c:y val="0.2918756236031983"/>
          <c:w val="0.52798738736631601"/>
          <c:h val="0.7081243763968017"/>
        </c:manualLayout>
      </c:layout>
      <c:pieChart>
        <c:varyColors val="1"/>
        <c:dLbls>
          <c:showLegendKey val="0"/>
          <c:showVal val="0"/>
          <c:showCatName val="0"/>
          <c:showSerName val="0"/>
          <c:showPercent val="1"/>
          <c:showBubbleSize val="0"/>
          <c:showLeaderLines val="0"/>
        </c:dLbls>
        <c:firstSliceAng val="0"/>
      </c:pieChart>
    </c:plotArea>
    <c:legend>
      <c:legendPos val="t"/>
      <c:layout>
        <c:manualLayout>
          <c:xMode val="edge"/>
          <c:yMode val="edge"/>
          <c:x val="0.20438396708357942"/>
          <c:y val="0.14752774978070241"/>
          <c:w val="0.58664241984808707"/>
          <c:h val="5.538192739727079E-2"/>
        </c:manualLayout>
      </c:layout>
      <c:overlay val="0"/>
    </c:legend>
    <c:plotVisOnly val="1"/>
    <c:dispBlanksAs val="gap"/>
    <c:showDLblsOverMax val="0"/>
  </c:chart>
  <c:txPr>
    <a:bodyPr/>
    <a:lstStyle/>
    <a:p>
      <a:pPr>
        <a:defRPr sz="1800"/>
      </a:pPr>
      <a:endParaRPr lang="es-CL"/>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618326921036304E-2"/>
          <c:y val="0.12522535462763423"/>
          <c:w val="0.96763346157927388"/>
          <c:h val="0.77833294882648341"/>
        </c:manualLayout>
      </c:layout>
      <c:pie3DChart>
        <c:varyColors val="1"/>
        <c:ser>
          <c:idx val="0"/>
          <c:order val="0"/>
          <c:tx>
            <c:strRef>
              <c:f>'GASTOS PERCIBIDOS'!$I$5</c:f>
              <c:strCache>
                <c:ptCount val="1"/>
                <c:pt idx="0">
                  <c:v>% GASTOS</c:v>
                </c:pt>
              </c:strCache>
            </c:strRef>
          </c:tx>
          <c:dPt>
            <c:idx val="0"/>
            <c:bubble3D val="0"/>
            <c:spPr>
              <a:gradFill rotWithShape="1">
                <a:gsLst>
                  <a:gs pos="0">
                    <a:schemeClr val="accent1">
                      <a:tint val="98000"/>
                      <a:lumMod val="114000"/>
                    </a:schemeClr>
                  </a:gs>
                  <a:gs pos="100000">
                    <a:schemeClr val="accent1">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1-D050-46BC-A7F0-1D22CEC6880B}"/>
              </c:ext>
            </c:extLst>
          </c:dPt>
          <c:dPt>
            <c:idx val="1"/>
            <c:bubble3D val="0"/>
            <c:spPr>
              <a:gradFill rotWithShape="1">
                <a:gsLst>
                  <a:gs pos="0">
                    <a:schemeClr val="accent2">
                      <a:tint val="98000"/>
                      <a:lumMod val="114000"/>
                    </a:schemeClr>
                  </a:gs>
                  <a:gs pos="100000">
                    <a:schemeClr val="accent2">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3-D050-46BC-A7F0-1D22CEC6880B}"/>
              </c:ext>
            </c:extLst>
          </c:dPt>
          <c:dPt>
            <c:idx val="2"/>
            <c:bubble3D val="0"/>
            <c:spPr>
              <a:gradFill rotWithShape="1">
                <a:gsLst>
                  <a:gs pos="0">
                    <a:schemeClr val="accent3">
                      <a:tint val="98000"/>
                      <a:lumMod val="114000"/>
                    </a:schemeClr>
                  </a:gs>
                  <a:gs pos="100000">
                    <a:schemeClr val="accent3">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5-D050-46BC-A7F0-1D22CEC6880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lumMod val="85000"/>
                      </a:schemeClr>
                    </a:solidFill>
                    <a:latin typeface="+mn-lt"/>
                    <a:ea typeface="+mn-ea"/>
                    <a:cs typeface="+mn-cs"/>
                  </a:defRPr>
                </a:pPr>
                <a:endParaRPr lang="es-CL"/>
              </a:p>
            </c:txPr>
            <c:showLegendKey val="0"/>
            <c:showVal val="1"/>
            <c:showCatName val="0"/>
            <c:showSerName val="0"/>
            <c:showPercent val="0"/>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'GASTOS PERCIBIDOS'!$H$6:$H$8</c:f>
              <c:strCache>
                <c:ptCount val="3"/>
                <c:pt idx="0">
                  <c:v>REMUNERACIONES</c:v>
                </c:pt>
                <c:pt idx="1">
                  <c:v>ESTUDIANTES</c:v>
                </c:pt>
                <c:pt idx="2">
                  <c:v>ESCUELA</c:v>
                </c:pt>
              </c:strCache>
            </c:strRef>
          </c:cat>
          <c:val>
            <c:numRef>
              <c:f>'GASTOS PERCIBIDOS'!$I$6:$I$8</c:f>
              <c:numCache>
                <c:formatCode>0.0%</c:formatCode>
                <c:ptCount val="3"/>
                <c:pt idx="0">
                  <c:v>0.62</c:v>
                </c:pt>
                <c:pt idx="1">
                  <c:v>0.34599999999999997</c:v>
                </c:pt>
                <c:pt idx="2">
                  <c:v>3.3978737001476814E-2</c:v>
                </c:pt>
              </c:numCache>
            </c:numRef>
          </c:val>
          <c:extLst>
            <c:ext xmlns:c16="http://schemas.microsoft.com/office/drawing/2014/chart" uri="{C3380CC4-5D6E-409C-BE32-E72D297353CC}">
              <c16:uniqueId val="{00000006-D050-46BC-A7F0-1D22CEC6880B}"/>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CL"/>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C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8">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E9D4C0-D311-48B3-ADC8-FD09A3F00E34}"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s-ES"/>
        </a:p>
      </dgm:t>
    </dgm:pt>
    <dgm:pt modelId="{8F4869A3-5518-46EB-AB23-CDB66FB74A0A}">
      <dgm:prSet custT="1"/>
      <dgm:spPr/>
      <dgm:t>
        <a:bodyPr/>
        <a:lstStyle/>
        <a:p>
          <a:pPr rtl="0"/>
          <a:r>
            <a:rPr lang="es-ES" sz="2400" i="0" dirty="0">
              <a:latin typeface="Arial Narrow" pitchFamily="34" charset="0"/>
            </a:rPr>
            <a:t>Informar a la comunidad de las acciones de mejoramiento y      logro de objetivos.</a:t>
          </a:r>
        </a:p>
      </dgm:t>
    </dgm:pt>
    <dgm:pt modelId="{01F47BED-69F8-49FB-BE15-9B93AFDBBB86}" type="parTrans" cxnId="{54E9CA3F-A3B1-43CB-A6D9-8E5415B12AD4}">
      <dgm:prSet/>
      <dgm:spPr/>
      <dgm:t>
        <a:bodyPr/>
        <a:lstStyle/>
        <a:p>
          <a:endParaRPr lang="es-ES"/>
        </a:p>
      </dgm:t>
    </dgm:pt>
    <dgm:pt modelId="{3701503D-26E1-433D-919A-0A2DEF940896}" type="sibTrans" cxnId="{54E9CA3F-A3B1-43CB-A6D9-8E5415B12AD4}">
      <dgm:prSet/>
      <dgm:spPr/>
      <dgm:t>
        <a:bodyPr/>
        <a:lstStyle/>
        <a:p>
          <a:endParaRPr lang="es-ES"/>
        </a:p>
      </dgm:t>
    </dgm:pt>
    <dgm:pt modelId="{26092E66-2C08-49CE-904A-998F77293C29}">
      <dgm:prSet custT="1"/>
      <dgm:spPr/>
      <dgm:t>
        <a:bodyPr/>
        <a:lstStyle/>
        <a:p>
          <a:pPr rtl="0"/>
          <a:r>
            <a:rPr lang="es-ES" sz="2400" i="0" dirty="0">
              <a:latin typeface="Arial Narrow" pitchFamily="34" charset="0"/>
            </a:rPr>
            <a:t>Funcionamiento de todos los procesos que garantizan las condiciones básicas del establecimiento</a:t>
          </a:r>
        </a:p>
      </dgm:t>
    </dgm:pt>
    <dgm:pt modelId="{71A488E0-2374-4FA5-B2F6-178386CD7BE0}" type="parTrans" cxnId="{130D7D86-E208-425D-8126-6D50ED85C269}">
      <dgm:prSet/>
      <dgm:spPr/>
      <dgm:t>
        <a:bodyPr/>
        <a:lstStyle/>
        <a:p>
          <a:endParaRPr lang="es-ES"/>
        </a:p>
      </dgm:t>
    </dgm:pt>
    <dgm:pt modelId="{53ACC130-62C9-4164-A4F2-1450C6C96495}" type="sibTrans" cxnId="{130D7D86-E208-425D-8126-6D50ED85C269}">
      <dgm:prSet/>
      <dgm:spPr/>
      <dgm:t>
        <a:bodyPr/>
        <a:lstStyle/>
        <a:p>
          <a:endParaRPr lang="es-ES"/>
        </a:p>
      </dgm:t>
    </dgm:pt>
    <dgm:pt modelId="{C9B0D770-DC12-4A17-8DA5-A80552902025}">
      <dgm:prSet custT="1"/>
      <dgm:spPr/>
      <dgm:t>
        <a:bodyPr/>
        <a:lstStyle/>
        <a:p>
          <a:pPr rtl="0"/>
          <a:r>
            <a:rPr lang="es-ES" sz="2400" i="0" dirty="0">
              <a:latin typeface="Arial Narrow" pitchFamily="34" charset="0"/>
            </a:rPr>
            <a:t>Analizar y mejorar continuamente los procesos del establecimiento.</a:t>
          </a:r>
        </a:p>
      </dgm:t>
    </dgm:pt>
    <dgm:pt modelId="{9ADF6A4D-9112-4FC2-B0AA-7C6C68B30D56}" type="parTrans" cxnId="{5F7FC6AC-B5AE-4140-8375-BA1C02A585D3}">
      <dgm:prSet/>
      <dgm:spPr/>
      <dgm:t>
        <a:bodyPr/>
        <a:lstStyle/>
        <a:p>
          <a:endParaRPr lang="es-ES"/>
        </a:p>
      </dgm:t>
    </dgm:pt>
    <dgm:pt modelId="{84379C2E-C9E7-47E6-9626-776ADBB8318F}" type="sibTrans" cxnId="{5F7FC6AC-B5AE-4140-8375-BA1C02A585D3}">
      <dgm:prSet/>
      <dgm:spPr/>
      <dgm:t>
        <a:bodyPr/>
        <a:lstStyle/>
        <a:p>
          <a:endParaRPr lang="es-ES"/>
        </a:p>
      </dgm:t>
    </dgm:pt>
    <dgm:pt modelId="{6380B71E-5706-409F-8765-A7D4ABFD2989}">
      <dgm:prSet custT="1"/>
      <dgm:spPr>
        <a:solidFill>
          <a:schemeClr val="accent5">
            <a:lumMod val="75000"/>
          </a:schemeClr>
        </a:solidFill>
      </dgm:spPr>
      <dgm:t>
        <a:bodyPr/>
        <a:lstStyle/>
        <a:p>
          <a:pPr rtl="0"/>
          <a:r>
            <a:rPr lang="es-ES" sz="2400" i="0" dirty="0">
              <a:latin typeface="Arial Narrow" pitchFamily="34" charset="0"/>
            </a:rPr>
            <a:t>Involucrar  y comprometer a todos los agentes de la comunidad en la gestión escolar.</a:t>
          </a:r>
        </a:p>
      </dgm:t>
    </dgm:pt>
    <dgm:pt modelId="{E3FAAD20-4828-4B95-AF93-D6C6C9C40F75}" type="parTrans" cxnId="{3747006F-B3FD-4465-81BB-9A184DEFD92D}">
      <dgm:prSet/>
      <dgm:spPr/>
      <dgm:t>
        <a:bodyPr/>
        <a:lstStyle/>
        <a:p>
          <a:endParaRPr lang="es-ES"/>
        </a:p>
      </dgm:t>
    </dgm:pt>
    <dgm:pt modelId="{18F02A5C-45F9-4FBE-AD9C-2A1105D9892E}" type="sibTrans" cxnId="{3747006F-B3FD-4465-81BB-9A184DEFD92D}">
      <dgm:prSet/>
      <dgm:spPr/>
      <dgm:t>
        <a:bodyPr/>
        <a:lstStyle/>
        <a:p>
          <a:endParaRPr lang="es-ES"/>
        </a:p>
      </dgm:t>
    </dgm:pt>
    <dgm:pt modelId="{511FDCC8-F456-4EA6-AA1A-12FAEBF7F6D3}" type="pres">
      <dgm:prSet presAssocID="{58E9D4C0-D311-48B3-ADC8-FD09A3F00E34}" presName="Name0" presStyleCnt="0">
        <dgm:presLayoutVars>
          <dgm:chMax val="7"/>
          <dgm:chPref val="7"/>
          <dgm:dir/>
        </dgm:presLayoutVars>
      </dgm:prSet>
      <dgm:spPr/>
      <dgm:t>
        <a:bodyPr/>
        <a:lstStyle/>
        <a:p>
          <a:endParaRPr lang="es-ES"/>
        </a:p>
      </dgm:t>
    </dgm:pt>
    <dgm:pt modelId="{B9350222-E359-414A-9269-F87B1685284A}" type="pres">
      <dgm:prSet presAssocID="{58E9D4C0-D311-48B3-ADC8-FD09A3F00E34}" presName="Name1" presStyleCnt="0"/>
      <dgm:spPr/>
    </dgm:pt>
    <dgm:pt modelId="{3C7880C6-C42B-4527-8350-1458F95EB651}" type="pres">
      <dgm:prSet presAssocID="{58E9D4C0-D311-48B3-ADC8-FD09A3F00E34}" presName="cycle" presStyleCnt="0"/>
      <dgm:spPr/>
    </dgm:pt>
    <dgm:pt modelId="{756CF933-9423-4299-A5F6-74E535375F3D}" type="pres">
      <dgm:prSet presAssocID="{58E9D4C0-D311-48B3-ADC8-FD09A3F00E34}" presName="srcNode" presStyleLbl="node1" presStyleIdx="0" presStyleCnt="4"/>
      <dgm:spPr/>
    </dgm:pt>
    <dgm:pt modelId="{37D4E942-0722-4036-B79C-572C8401781E}" type="pres">
      <dgm:prSet presAssocID="{58E9D4C0-D311-48B3-ADC8-FD09A3F00E34}" presName="conn" presStyleLbl="parChTrans1D2" presStyleIdx="0" presStyleCnt="1"/>
      <dgm:spPr/>
      <dgm:t>
        <a:bodyPr/>
        <a:lstStyle/>
        <a:p>
          <a:endParaRPr lang="es-ES"/>
        </a:p>
      </dgm:t>
    </dgm:pt>
    <dgm:pt modelId="{EAFF32AF-D418-4B85-8A8B-2BAD7A87E76A}" type="pres">
      <dgm:prSet presAssocID="{58E9D4C0-D311-48B3-ADC8-FD09A3F00E34}" presName="extraNode" presStyleLbl="node1" presStyleIdx="0" presStyleCnt="4"/>
      <dgm:spPr/>
    </dgm:pt>
    <dgm:pt modelId="{81DF8599-0CF6-404C-BAF9-5DB6CF517A40}" type="pres">
      <dgm:prSet presAssocID="{58E9D4C0-D311-48B3-ADC8-FD09A3F00E34}" presName="dstNode" presStyleLbl="node1" presStyleIdx="0" presStyleCnt="4"/>
      <dgm:spPr/>
    </dgm:pt>
    <dgm:pt modelId="{8904121D-B6D2-4888-ABD2-7AF0F51C9333}" type="pres">
      <dgm:prSet presAssocID="{8F4869A3-5518-46EB-AB23-CDB66FB74A0A}" presName="text_1" presStyleLbl="node1" presStyleIdx="0" presStyleCnt="4">
        <dgm:presLayoutVars>
          <dgm:bulletEnabled val="1"/>
        </dgm:presLayoutVars>
      </dgm:prSet>
      <dgm:spPr/>
      <dgm:t>
        <a:bodyPr/>
        <a:lstStyle/>
        <a:p>
          <a:endParaRPr lang="es-ES"/>
        </a:p>
      </dgm:t>
    </dgm:pt>
    <dgm:pt modelId="{C32C7856-75BB-4057-8152-896665421713}" type="pres">
      <dgm:prSet presAssocID="{8F4869A3-5518-46EB-AB23-CDB66FB74A0A}" presName="accent_1" presStyleCnt="0"/>
      <dgm:spPr/>
    </dgm:pt>
    <dgm:pt modelId="{246B528A-8ACA-4CD0-A9F8-33F9493B12E7}" type="pres">
      <dgm:prSet presAssocID="{8F4869A3-5518-46EB-AB23-CDB66FB74A0A}" presName="accentRepeatNode" presStyleLbl="solidFgAcc1" presStyleIdx="0" presStyleCnt="4"/>
      <dgm:spPr/>
    </dgm:pt>
    <dgm:pt modelId="{5208E89B-C068-424D-9305-605BD209264D}" type="pres">
      <dgm:prSet presAssocID="{26092E66-2C08-49CE-904A-998F77293C29}" presName="text_2" presStyleLbl="node1" presStyleIdx="1" presStyleCnt="4">
        <dgm:presLayoutVars>
          <dgm:bulletEnabled val="1"/>
        </dgm:presLayoutVars>
      </dgm:prSet>
      <dgm:spPr/>
      <dgm:t>
        <a:bodyPr/>
        <a:lstStyle/>
        <a:p>
          <a:endParaRPr lang="es-ES"/>
        </a:p>
      </dgm:t>
    </dgm:pt>
    <dgm:pt modelId="{1E27390F-19CC-4E81-8015-84BD999E6F44}" type="pres">
      <dgm:prSet presAssocID="{26092E66-2C08-49CE-904A-998F77293C29}" presName="accent_2" presStyleCnt="0"/>
      <dgm:spPr/>
    </dgm:pt>
    <dgm:pt modelId="{78EA95A4-C27E-4558-97E6-26E98A80936C}" type="pres">
      <dgm:prSet presAssocID="{26092E66-2C08-49CE-904A-998F77293C29}" presName="accentRepeatNode" presStyleLbl="solidFgAcc1" presStyleIdx="1" presStyleCnt="4"/>
      <dgm:spPr/>
    </dgm:pt>
    <dgm:pt modelId="{6AB61E0D-232E-4854-A4FF-CB60118E6C51}" type="pres">
      <dgm:prSet presAssocID="{C9B0D770-DC12-4A17-8DA5-A80552902025}" presName="text_3" presStyleLbl="node1" presStyleIdx="2" presStyleCnt="4">
        <dgm:presLayoutVars>
          <dgm:bulletEnabled val="1"/>
        </dgm:presLayoutVars>
      </dgm:prSet>
      <dgm:spPr/>
      <dgm:t>
        <a:bodyPr/>
        <a:lstStyle/>
        <a:p>
          <a:endParaRPr lang="es-ES"/>
        </a:p>
      </dgm:t>
    </dgm:pt>
    <dgm:pt modelId="{6896ED4F-DC18-4DEA-9007-969AD4005CF3}" type="pres">
      <dgm:prSet presAssocID="{C9B0D770-DC12-4A17-8DA5-A80552902025}" presName="accent_3" presStyleCnt="0"/>
      <dgm:spPr/>
    </dgm:pt>
    <dgm:pt modelId="{F43F431A-ABE9-4FDB-878C-C6052E13EFFC}" type="pres">
      <dgm:prSet presAssocID="{C9B0D770-DC12-4A17-8DA5-A80552902025}" presName="accentRepeatNode" presStyleLbl="solidFgAcc1" presStyleIdx="2" presStyleCnt="4"/>
      <dgm:spPr/>
    </dgm:pt>
    <dgm:pt modelId="{C268ACB3-EE90-4C3E-B8B8-7625CB9FBE10}" type="pres">
      <dgm:prSet presAssocID="{6380B71E-5706-409F-8765-A7D4ABFD2989}" presName="text_4" presStyleLbl="node1" presStyleIdx="3" presStyleCnt="4">
        <dgm:presLayoutVars>
          <dgm:bulletEnabled val="1"/>
        </dgm:presLayoutVars>
      </dgm:prSet>
      <dgm:spPr/>
      <dgm:t>
        <a:bodyPr/>
        <a:lstStyle/>
        <a:p>
          <a:endParaRPr lang="es-ES"/>
        </a:p>
      </dgm:t>
    </dgm:pt>
    <dgm:pt modelId="{37423459-63DD-4B67-8C82-92C78734FB07}" type="pres">
      <dgm:prSet presAssocID="{6380B71E-5706-409F-8765-A7D4ABFD2989}" presName="accent_4" presStyleCnt="0"/>
      <dgm:spPr/>
    </dgm:pt>
    <dgm:pt modelId="{A33A406C-79BE-4FF0-ABAA-36258F1CEAD6}" type="pres">
      <dgm:prSet presAssocID="{6380B71E-5706-409F-8765-A7D4ABFD2989}" presName="accentRepeatNode" presStyleLbl="solidFgAcc1" presStyleIdx="3" presStyleCnt="4"/>
      <dgm:spPr/>
    </dgm:pt>
  </dgm:ptLst>
  <dgm:cxnLst>
    <dgm:cxn modelId="{54E9CA3F-A3B1-43CB-A6D9-8E5415B12AD4}" srcId="{58E9D4C0-D311-48B3-ADC8-FD09A3F00E34}" destId="{8F4869A3-5518-46EB-AB23-CDB66FB74A0A}" srcOrd="0" destOrd="0" parTransId="{01F47BED-69F8-49FB-BE15-9B93AFDBBB86}" sibTransId="{3701503D-26E1-433D-919A-0A2DEF940896}"/>
    <dgm:cxn modelId="{18A9B56A-F756-4B3D-B5AA-6558FF2C770A}" type="presOf" srcId="{C9B0D770-DC12-4A17-8DA5-A80552902025}" destId="{6AB61E0D-232E-4854-A4FF-CB60118E6C51}" srcOrd="0" destOrd="0" presId="urn:microsoft.com/office/officeart/2008/layout/VerticalCurvedList"/>
    <dgm:cxn modelId="{19BACE42-DA08-4891-A702-8265F605D319}" type="presOf" srcId="{8F4869A3-5518-46EB-AB23-CDB66FB74A0A}" destId="{8904121D-B6D2-4888-ABD2-7AF0F51C9333}" srcOrd="0" destOrd="0" presId="urn:microsoft.com/office/officeart/2008/layout/VerticalCurvedList"/>
    <dgm:cxn modelId="{CE89D7B5-4E15-4E3D-9158-0E205C3A818F}" type="presOf" srcId="{6380B71E-5706-409F-8765-A7D4ABFD2989}" destId="{C268ACB3-EE90-4C3E-B8B8-7625CB9FBE10}" srcOrd="0" destOrd="0" presId="urn:microsoft.com/office/officeart/2008/layout/VerticalCurvedList"/>
    <dgm:cxn modelId="{118008BA-9909-425F-92AB-88AFB49B89F5}" type="presOf" srcId="{3701503D-26E1-433D-919A-0A2DEF940896}" destId="{37D4E942-0722-4036-B79C-572C8401781E}" srcOrd="0" destOrd="0" presId="urn:microsoft.com/office/officeart/2008/layout/VerticalCurvedList"/>
    <dgm:cxn modelId="{E061D185-D399-422B-BC53-AED1A3009F2D}" type="presOf" srcId="{26092E66-2C08-49CE-904A-998F77293C29}" destId="{5208E89B-C068-424D-9305-605BD209264D}" srcOrd="0" destOrd="0" presId="urn:microsoft.com/office/officeart/2008/layout/VerticalCurvedList"/>
    <dgm:cxn modelId="{82E38028-56F9-45F3-B386-E9E511D5F346}" type="presOf" srcId="{58E9D4C0-D311-48B3-ADC8-FD09A3F00E34}" destId="{511FDCC8-F456-4EA6-AA1A-12FAEBF7F6D3}" srcOrd="0" destOrd="0" presId="urn:microsoft.com/office/officeart/2008/layout/VerticalCurvedList"/>
    <dgm:cxn modelId="{5F7FC6AC-B5AE-4140-8375-BA1C02A585D3}" srcId="{58E9D4C0-D311-48B3-ADC8-FD09A3F00E34}" destId="{C9B0D770-DC12-4A17-8DA5-A80552902025}" srcOrd="2" destOrd="0" parTransId="{9ADF6A4D-9112-4FC2-B0AA-7C6C68B30D56}" sibTransId="{84379C2E-C9E7-47E6-9626-776ADBB8318F}"/>
    <dgm:cxn modelId="{3747006F-B3FD-4465-81BB-9A184DEFD92D}" srcId="{58E9D4C0-D311-48B3-ADC8-FD09A3F00E34}" destId="{6380B71E-5706-409F-8765-A7D4ABFD2989}" srcOrd="3" destOrd="0" parTransId="{E3FAAD20-4828-4B95-AF93-D6C6C9C40F75}" sibTransId="{18F02A5C-45F9-4FBE-AD9C-2A1105D9892E}"/>
    <dgm:cxn modelId="{130D7D86-E208-425D-8126-6D50ED85C269}" srcId="{58E9D4C0-D311-48B3-ADC8-FD09A3F00E34}" destId="{26092E66-2C08-49CE-904A-998F77293C29}" srcOrd="1" destOrd="0" parTransId="{71A488E0-2374-4FA5-B2F6-178386CD7BE0}" sibTransId="{53ACC130-62C9-4164-A4F2-1450C6C96495}"/>
    <dgm:cxn modelId="{DC5D77C4-C822-4373-9854-C4FC2C644ADF}" type="presParOf" srcId="{511FDCC8-F456-4EA6-AA1A-12FAEBF7F6D3}" destId="{B9350222-E359-414A-9269-F87B1685284A}" srcOrd="0" destOrd="0" presId="urn:microsoft.com/office/officeart/2008/layout/VerticalCurvedList"/>
    <dgm:cxn modelId="{490D2ED9-7E1A-41E4-88B7-6E7B67C3D75E}" type="presParOf" srcId="{B9350222-E359-414A-9269-F87B1685284A}" destId="{3C7880C6-C42B-4527-8350-1458F95EB651}" srcOrd="0" destOrd="0" presId="urn:microsoft.com/office/officeart/2008/layout/VerticalCurvedList"/>
    <dgm:cxn modelId="{920C5243-9DCA-4589-B842-7385F99D96D8}" type="presParOf" srcId="{3C7880C6-C42B-4527-8350-1458F95EB651}" destId="{756CF933-9423-4299-A5F6-74E535375F3D}" srcOrd="0" destOrd="0" presId="urn:microsoft.com/office/officeart/2008/layout/VerticalCurvedList"/>
    <dgm:cxn modelId="{3609137C-1C84-4A4E-A729-9CE99F94D3CA}" type="presParOf" srcId="{3C7880C6-C42B-4527-8350-1458F95EB651}" destId="{37D4E942-0722-4036-B79C-572C8401781E}" srcOrd="1" destOrd="0" presId="urn:microsoft.com/office/officeart/2008/layout/VerticalCurvedList"/>
    <dgm:cxn modelId="{7AD186E0-B98C-4A3A-9E37-F007734336EE}" type="presParOf" srcId="{3C7880C6-C42B-4527-8350-1458F95EB651}" destId="{EAFF32AF-D418-4B85-8A8B-2BAD7A87E76A}" srcOrd="2" destOrd="0" presId="urn:microsoft.com/office/officeart/2008/layout/VerticalCurvedList"/>
    <dgm:cxn modelId="{34FDF4EE-CB9D-498C-B2C0-202670FB86D3}" type="presParOf" srcId="{3C7880C6-C42B-4527-8350-1458F95EB651}" destId="{81DF8599-0CF6-404C-BAF9-5DB6CF517A40}" srcOrd="3" destOrd="0" presId="urn:microsoft.com/office/officeart/2008/layout/VerticalCurvedList"/>
    <dgm:cxn modelId="{297229AD-27F6-4090-B9F7-47D8B17CC34F}" type="presParOf" srcId="{B9350222-E359-414A-9269-F87B1685284A}" destId="{8904121D-B6D2-4888-ABD2-7AF0F51C9333}" srcOrd="1" destOrd="0" presId="urn:microsoft.com/office/officeart/2008/layout/VerticalCurvedList"/>
    <dgm:cxn modelId="{D649C074-6A42-41A7-B69E-22D118DC8F00}" type="presParOf" srcId="{B9350222-E359-414A-9269-F87B1685284A}" destId="{C32C7856-75BB-4057-8152-896665421713}" srcOrd="2" destOrd="0" presId="urn:microsoft.com/office/officeart/2008/layout/VerticalCurvedList"/>
    <dgm:cxn modelId="{AEC1E966-BE66-4D28-BFF0-8F97E91F39A9}" type="presParOf" srcId="{C32C7856-75BB-4057-8152-896665421713}" destId="{246B528A-8ACA-4CD0-A9F8-33F9493B12E7}" srcOrd="0" destOrd="0" presId="urn:microsoft.com/office/officeart/2008/layout/VerticalCurvedList"/>
    <dgm:cxn modelId="{BC470C7A-DF5C-4AF3-9F19-649C57F8C9D9}" type="presParOf" srcId="{B9350222-E359-414A-9269-F87B1685284A}" destId="{5208E89B-C068-424D-9305-605BD209264D}" srcOrd="3" destOrd="0" presId="urn:microsoft.com/office/officeart/2008/layout/VerticalCurvedList"/>
    <dgm:cxn modelId="{8A46653F-A7F2-4481-9ACB-588DE9C568E7}" type="presParOf" srcId="{B9350222-E359-414A-9269-F87B1685284A}" destId="{1E27390F-19CC-4E81-8015-84BD999E6F44}" srcOrd="4" destOrd="0" presId="urn:microsoft.com/office/officeart/2008/layout/VerticalCurvedList"/>
    <dgm:cxn modelId="{328AA74C-526F-489D-ACC4-37D2A8B47525}" type="presParOf" srcId="{1E27390F-19CC-4E81-8015-84BD999E6F44}" destId="{78EA95A4-C27E-4558-97E6-26E98A80936C}" srcOrd="0" destOrd="0" presId="urn:microsoft.com/office/officeart/2008/layout/VerticalCurvedList"/>
    <dgm:cxn modelId="{ACFF653B-C7AB-43B4-A15D-0A918DAABE48}" type="presParOf" srcId="{B9350222-E359-414A-9269-F87B1685284A}" destId="{6AB61E0D-232E-4854-A4FF-CB60118E6C51}" srcOrd="5" destOrd="0" presId="urn:microsoft.com/office/officeart/2008/layout/VerticalCurvedList"/>
    <dgm:cxn modelId="{6FE7F8F8-E599-4E16-831E-E418AAEE42A2}" type="presParOf" srcId="{B9350222-E359-414A-9269-F87B1685284A}" destId="{6896ED4F-DC18-4DEA-9007-969AD4005CF3}" srcOrd="6" destOrd="0" presId="urn:microsoft.com/office/officeart/2008/layout/VerticalCurvedList"/>
    <dgm:cxn modelId="{B1F8BF04-4306-495C-8EBD-52A2B58AD9BE}" type="presParOf" srcId="{6896ED4F-DC18-4DEA-9007-969AD4005CF3}" destId="{F43F431A-ABE9-4FDB-878C-C6052E13EFFC}" srcOrd="0" destOrd="0" presId="urn:microsoft.com/office/officeart/2008/layout/VerticalCurvedList"/>
    <dgm:cxn modelId="{C0D49888-853B-4ED0-89AC-04E330311066}" type="presParOf" srcId="{B9350222-E359-414A-9269-F87B1685284A}" destId="{C268ACB3-EE90-4C3E-B8B8-7625CB9FBE10}" srcOrd="7" destOrd="0" presId="urn:microsoft.com/office/officeart/2008/layout/VerticalCurvedList"/>
    <dgm:cxn modelId="{7D2D8268-6F2A-443E-9E8D-38666C4CD09C}" type="presParOf" srcId="{B9350222-E359-414A-9269-F87B1685284A}" destId="{37423459-63DD-4B67-8C82-92C78734FB07}" srcOrd="8" destOrd="0" presId="urn:microsoft.com/office/officeart/2008/layout/VerticalCurvedList"/>
    <dgm:cxn modelId="{9B7A4D21-6D8C-44F3-A10A-FA93AFC5AEED}" type="presParOf" srcId="{37423459-63DD-4B67-8C82-92C78734FB07}" destId="{A33A406C-79BE-4FF0-ABAA-36258F1CEAD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A8477B-877E-449E-96CE-22B00342F338}" type="doc">
      <dgm:prSet loTypeId="urn:microsoft.com/office/officeart/2005/8/layout/orgChart1" loCatId="hierarchy" qsTypeId="urn:microsoft.com/office/officeart/2005/8/quickstyle/3d2#1" qsCatId="3D" csTypeId="urn:microsoft.com/office/officeart/2005/8/colors/colorful1#1" csCatId="colorful" phldr="1"/>
      <dgm:spPr/>
      <dgm:t>
        <a:bodyPr/>
        <a:lstStyle/>
        <a:p>
          <a:endParaRPr lang="es-ES"/>
        </a:p>
      </dgm:t>
    </dgm:pt>
    <dgm:pt modelId="{F6A02DA2-3E93-478F-AC05-076374617BCE}">
      <dgm:prSet phldrT="[Texto]"/>
      <dgm:spPr/>
      <dgm:t>
        <a:bodyPr/>
        <a:lstStyle/>
        <a:p>
          <a:pPr algn="ctr"/>
          <a:r>
            <a:rPr lang="es-ES" b="1" dirty="0">
              <a:latin typeface="Arial Narrow" pitchFamily="34" charset="0"/>
            </a:rPr>
            <a:t>CORPORACIÓN EDUCACIONAL ACONCAGUA</a:t>
          </a:r>
          <a:r>
            <a:rPr lang="es-ES" dirty="0">
              <a:latin typeface="Arial Narrow" pitchFamily="34" charset="0"/>
            </a:rPr>
            <a:t>	</a:t>
          </a:r>
        </a:p>
      </dgm:t>
    </dgm:pt>
    <dgm:pt modelId="{F253DD7C-FE51-471E-8F14-DE5C0F764D8A}" type="parTrans" cxnId="{158A1C78-39B8-4741-8C4B-ECB87DF07F37}">
      <dgm:prSet/>
      <dgm:spPr/>
      <dgm:t>
        <a:bodyPr/>
        <a:lstStyle/>
        <a:p>
          <a:endParaRPr lang="es-ES">
            <a:solidFill>
              <a:schemeClr val="bg1"/>
            </a:solidFill>
          </a:endParaRPr>
        </a:p>
      </dgm:t>
    </dgm:pt>
    <dgm:pt modelId="{238B362B-A683-4A1E-871B-77CDE15B44BB}" type="sibTrans" cxnId="{158A1C78-39B8-4741-8C4B-ECB87DF07F37}">
      <dgm:prSet/>
      <dgm:spPr/>
      <dgm:t>
        <a:bodyPr/>
        <a:lstStyle/>
        <a:p>
          <a:endParaRPr lang="es-ES">
            <a:solidFill>
              <a:schemeClr val="bg1"/>
            </a:solidFill>
          </a:endParaRPr>
        </a:p>
      </dgm:t>
    </dgm:pt>
    <dgm:pt modelId="{B677DCFD-62D8-48C0-9CA1-260D02F50CD7}">
      <dgm:prSet phldrT="[Texto]"/>
      <dgm:spPr/>
      <dgm:t>
        <a:bodyPr/>
        <a:lstStyle/>
        <a:p>
          <a:r>
            <a:rPr lang="es-ES" b="1" dirty="0">
              <a:latin typeface="Arial Narrow" pitchFamily="34" charset="0"/>
            </a:rPr>
            <a:t>REPRESENTANTE LEGAL</a:t>
          </a:r>
        </a:p>
      </dgm:t>
    </dgm:pt>
    <dgm:pt modelId="{8CAA57C3-DCC7-451D-AF1C-FB6286DE3296}" type="parTrans" cxnId="{D2CF1A1B-FE0C-44FB-A9BC-768C1CF6CCC2}">
      <dgm:prSet/>
      <dgm:spPr/>
      <dgm:t>
        <a:bodyPr/>
        <a:lstStyle/>
        <a:p>
          <a:endParaRPr lang="es-ES">
            <a:solidFill>
              <a:schemeClr val="bg1"/>
            </a:solidFill>
          </a:endParaRPr>
        </a:p>
      </dgm:t>
    </dgm:pt>
    <dgm:pt modelId="{D0745B40-5E34-4C7B-B6C4-BFCC8AFDAF69}" type="sibTrans" cxnId="{D2CF1A1B-FE0C-44FB-A9BC-768C1CF6CCC2}">
      <dgm:prSet/>
      <dgm:spPr/>
      <dgm:t>
        <a:bodyPr/>
        <a:lstStyle/>
        <a:p>
          <a:endParaRPr lang="es-ES">
            <a:solidFill>
              <a:schemeClr val="bg1"/>
            </a:solidFill>
          </a:endParaRPr>
        </a:p>
      </dgm:t>
    </dgm:pt>
    <dgm:pt modelId="{7CDF8D82-8C27-4CCC-8D2F-75EE811C4A6B}">
      <dgm:prSet phldrT="[Texto]"/>
      <dgm:spPr/>
      <dgm:t>
        <a:bodyPr/>
        <a:lstStyle/>
        <a:p>
          <a:r>
            <a:rPr lang="es-ES" b="1" dirty="0">
              <a:latin typeface="Arial Narrow" pitchFamily="34" charset="0"/>
            </a:rPr>
            <a:t>DIRECTORIO</a:t>
          </a:r>
        </a:p>
      </dgm:t>
    </dgm:pt>
    <dgm:pt modelId="{DD26304A-3829-4BF1-BF7E-A3366FA3B851}" type="parTrans" cxnId="{C2D5C351-DC88-4798-830A-5D3926982C22}">
      <dgm:prSet/>
      <dgm:spPr/>
      <dgm:t>
        <a:bodyPr/>
        <a:lstStyle/>
        <a:p>
          <a:endParaRPr lang="es-ES">
            <a:solidFill>
              <a:schemeClr val="bg1"/>
            </a:solidFill>
          </a:endParaRPr>
        </a:p>
      </dgm:t>
    </dgm:pt>
    <dgm:pt modelId="{BF65360E-D814-4AAB-B286-3F57A33254EE}" type="sibTrans" cxnId="{C2D5C351-DC88-4798-830A-5D3926982C22}">
      <dgm:prSet/>
      <dgm:spPr/>
      <dgm:t>
        <a:bodyPr/>
        <a:lstStyle/>
        <a:p>
          <a:endParaRPr lang="es-ES">
            <a:solidFill>
              <a:schemeClr val="bg1"/>
            </a:solidFill>
          </a:endParaRPr>
        </a:p>
      </dgm:t>
    </dgm:pt>
    <dgm:pt modelId="{99427340-42C9-4586-B61B-0A4E8E2A7776}">
      <dgm:prSet phldrT="[Texto]"/>
      <dgm:spPr/>
      <dgm:t>
        <a:bodyPr/>
        <a:lstStyle/>
        <a:p>
          <a:r>
            <a:rPr lang="es-ES" b="1" dirty="0">
              <a:latin typeface="Arial Narrow" pitchFamily="34" charset="0"/>
            </a:rPr>
            <a:t>PROFESORA DE EDUCACIÓN DIFERENCIAL</a:t>
          </a:r>
        </a:p>
      </dgm:t>
    </dgm:pt>
    <dgm:pt modelId="{B13B83D9-A473-4C2E-BB3A-03A1A26D39F5}" type="parTrans" cxnId="{2B028DD1-B978-4224-8B35-F2C842E6320F}">
      <dgm:prSet/>
      <dgm:spPr/>
      <dgm:t>
        <a:bodyPr/>
        <a:lstStyle/>
        <a:p>
          <a:endParaRPr lang="es-ES">
            <a:solidFill>
              <a:schemeClr val="bg1"/>
            </a:solidFill>
          </a:endParaRPr>
        </a:p>
      </dgm:t>
    </dgm:pt>
    <dgm:pt modelId="{07F50BB6-F7ED-44C5-967F-E2726BE98CA9}" type="sibTrans" cxnId="{2B028DD1-B978-4224-8B35-F2C842E6320F}">
      <dgm:prSet/>
      <dgm:spPr/>
      <dgm:t>
        <a:bodyPr/>
        <a:lstStyle/>
        <a:p>
          <a:endParaRPr lang="es-ES">
            <a:solidFill>
              <a:schemeClr val="bg1"/>
            </a:solidFill>
          </a:endParaRPr>
        </a:p>
      </dgm:t>
    </dgm:pt>
    <dgm:pt modelId="{8D87D621-8CE5-43E6-A3E1-0A482C338319}">
      <dgm:prSet phldrT="[Texto]"/>
      <dgm:spPr/>
      <dgm:t>
        <a:bodyPr/>
        <a:lstStyle/>
        <a:p>
          <a:r>
            <a:rPr lang="es-ES" b="1" dirty="0">
              <a:latin typeface="Arial Narrow" pitchFamily="34" charset="0"/>
            </a:rPr>
            <a:t>ASISTENTE TECNICO DE SALA </a:t>
          </a:r>
        </a:p>
      </dgm:t>
    </dgm:pt>
    <dgm:pt modelId="{AE3BF882-13B1-4FDB-B9BC-9E4F544D99A9}" type="parTrans" cxnId="{2B2BFD84-569E-426D-B40B-68670579F100}">
      <dgm:prSet/>
      <dgm:spPr/>
      <dgm:t>
        <a:bodyPr/>
        <a:lstStyle/>
        <a:p>
          <a:endParaRPr lang="es-ES">
            <a:solidFill>
              <a:schemeClr val="bg1"/>
            </a:solidFill>
          </a:endParaRPr>
        </a:p>
      </dgm:t>
    </dgm:pt>
    <dgm:pt modelId="{ED1CF69F-5311-44C8-91ED-B3264FFAAE7F}" type="sibTrans" cxnId="{2B2BFD84-569E-426D-B40B-68670579F100}">
      <dgm:prSet/>
      <dgm:spPr/>
      <dgm:t>
        <a:bodyPr/>
        <a:lstStyle/>
        <a:p>
          <a:endParaRPr lang="es-ES">
            <a:solidFill>
              <a:schemeClr val="bg1"/>
            </a:solidFill>
          </a:endParaRPr>
        </a:p>
      </dgm:t>
    </dgm:pt>
    <dgm:pt modelId="{CDAA61D6-D345-46EE-831D-7EECDB429DA2}">
      <dgm:prSet phldrT="[Texto]"/>
      <dgm:spPr/>
      <dgm:t>
        <a:bodyPr/>
        <a:lstStyle/>
        <a:p>
          <a:r>
            <a:rPr lang="es-ES" b="1" dirty="0">
              <a:latin typeface="Arial Narrow" pitchFamily="34" charset="0"/>
            </a:rPr>
            <a:t>FONOAUDIOLÓGA</a:t>
          </a:r>
        </a:p>
      </dgm:t>
    </dgm:pt>
    <dgm:pt modelId="{5B851706-5ECB-4D24-98EA-C98BDBA2F74D}" type="parTrans" cxnId="{94F0B73D-7E0D-45BF-8F7B-61B350A9E947}">
      <dgm:prSet/>
      <dgm:spPr/>
      <dgm:t>
        <a:bodyPr/>
        <a:lstStyle/>
        <a:p>
          <a:endParaRPr lang="es-ES"/>
        </a:p>
      </dgm:t>
    </dgm:pt>
    <dgm:pt modelId="{137620CF-4452-400F-8120-3AE046CEDF54}" type="sibTrans" cxnId="{94F0B73D-7E0D-45BF-8F7B-61B350A9E947}">
      <dgm:prSet/>
      <dgm:spPr/>
      <dgm:t>
        <a:bodyPr/>
        <a:lstStyle/>
        <a:p>
          <a:endParaRPr lang="es-ES"/>
        </a:p>
      </dgm:t>
    </dgm:pt>
    <dgm:pt modelId="{34A2BBF8-398E-4BE6-8F81-27BC13C66A50}">
      <dgm:prSet phldrT="[Texto]"/>
      <dgm:spPr/>
      <dgm:t>
        <a:bodyPr/>
        <a:lstStyle/>
        <a:p>
          <a:r>
            <a:rPr lang="es-ES" b="1" dirty="0">
              <a:latin typeface="Arial Narrow" pitchFamily="34" charset="0"/>
            </a:rPr>
            <a:t>ADMINISTRACIÓN</a:t>
          </a:r>
        </a:p>
      </dgm:t>
    </dgm:pt>
    <dgm:pt modelId="{3CAF2079-D644-4818-9591-AEBBF276D040}" type="parTrans" cxnId="{73114DBB-229E-4600-BE0F-175B2A67A7BC}">
      <dgm:prSet/>
      <dgm:spPr/>
      <dgm:t>
        <a:bodyPr/>
        <a:lstStyle/>
        <a:p>
          <a:endParaRPr lang="es-ES"/>
        </a:p>
      </dgm:t>
    </dgm:pt>
    <dgm:pt modelId="{A9517D67-F5FB-4432-A619-F3BEC210BEE9}" type="sibTrans" cxnId="{73114DBB-229E-4600-BE0F-175B2A67A7BC}">
      <dgm:prSet/>
      <dgm:spPr/>
      <dgm:t>
        <a:bodyPr/>
        <a:lstStyle/>
        <a:p>
          <a:endParaRPr lang="es-ES"/>
        </a:p>
      </dgm:t>
    </dgm:pt>
    <dgm:pt modelId="{34A4F79D-547A-4064-AD3C-1D633FC763B3}">
      <dgm:prSet phldrT="[Texto]"/>
      <dgm:spPr/>
      <dgm:t>
        <a:bodyPr/>
        <a:lstStyle/>
        <a:p>
          <a:r>
            <a:rPr lang="es-ES" b="1" dirty="0">
              <a:latin typeface="Arial Narrow" pitchFamily="34" charset="0"/>
            </a:rPr>
            <a:t>FINANZAS</a:t>
          </a:r>
        </a:p>
      </dgm:t>
    </dgm:pt>
    <dgm:pt modelId="{855BB92A-874B-4CF9-BE7C-B97D36279889}" type="parTrans" cxnId="{25515E96-94D7-4847-ABD1-E89227465F45}">
      <dgm:prSet/>
      <dgm:spPr/>
      <dgm:t>
        <a:bodyPr/>
        <a:lstStyle/>
        <a:p>
          <a:endParaRPr lang="es-ES"/>
        </a:p>
      </dgm:t>
    </dgm:pt>
    <dgm:pt modelId="{30F5E290-EAAF-4E97-9ACD-607D926CDE2B}" type="sibTrans" cxnId="{25515E96-94D7-4847-ABD1-E89227465F45}">
      <dgm:prSet/>
      <dgm:spPr/>
      <dgm:t>
        <a:bodyPr/>
        <a:lstStyle/>
        <a:p>
          <a:endParaRPr lang="es-ES"/>
        </a:p>
      </dgm:t>
    </dgm:pt>
    <dgm:pt modelId="{F0B17ED7-AAB1-4DD8-9634-6BF298706FE6}">
      <dgm:prSet phldrT="[Texto]"/>
      <dgm:spPr/>
      <dgm:t>
        <a:bodyPr/>
        <a:lstStyle/>
        <a:p>
          <a:r>
            <a:rPr lang="es-ES" b="1" dirty="0">
              <a:latin typeface="Arial Narrow" pitchFamily="34" charset="0"/>
            </a:rPr>
            <a:t>ESCUELA</a:t>
          </a:r>
        </a:p>
      </dgm:t>
    </dgm:pt>
    <dgm:pt modelId="{4898C8EE-F178-45B8-9CB9-E0355C13A674}" type="parTrans" cxnId="{28FB5512-6A09-41A1-87BD-B27A760E6B4D}">
      <dgm:prSet/>
      <dgm:spPr/>
      <dgm:t>
        <a:bodyPr/>
        <a:lstStyle/>
        <a:p>
          <a:endParaRPr lang="es-ES"/>
        </a:p>
      </dgm:t>
    </dgm:pt>
    <dgm:pt modelId="{9ACB90B8-A8E5-429E-825A-487690EAEF02}" type="sibTrans" cxnId="{28FB5512-6A09-41A1-87BD-B27A760E6B4D}">
      <dgm:prSet/>
      <dgm:spPr/>
      <dgm:t>
        <a:bodyPr/>
        <a:lstStyle/>
        <a:p>
          <a:endParaRPr lang="es-ES"/>
        </a:p>
      </dgm:t>
    </dgm:pt>
    <dgm:pt modelId="{61C53178-87B0-4C22-BD46-96474CA88FF0}">
      <dgm:prSet phldrT="[Texto]"/>
      <dgm:spPr/>
      <dgm:t>
        <a:bodyPr/>
        <a:lstStyle/>
        <a:p>
          <a:r>
            <a:rPr lang="es-ES" b="1" dirty="0">
              <a:latin typeface="Arial Narrow" pitchFamily="34" charset="0"/>
            </a:rPr>
            <a:t>ENCARGADA DE CONVIVENCIA ESCOLAR</a:t>
          </a:r>
        </a:p>
      </dgm:t>
    </dgm:pt>
    <dgm:pt modelId="{91124518-5A64-4190-9FE9-AC3399720289}" type="parTrans" cxnId="{6100BE24-3522-4AD3-99D1-F917793C92F5}">
      <dgm:prSet/>
      <dgm:spPr/>
      <dgm:t>
        <a:bodyPr/>
        <a:lstStyle/>
        <a:p>
          <a:endParaRPr lang="es-ES"/>
        </a:p>
      </dgm:t>
    </dgm:pt>
    <dgm:pt modelId="{992E5912-9320-41CB-A2C1-E14E82E25386}" type="sibTrans" cxnId="{6100BE24-3522-4AD3-99D1-F917793C92F5}">
      <dgm:prSet/>
      <dgm:spPr/>
      <dgm:t>
        <a:bodyPr/>
        <a:lstStyle/>
        <a:p>
          <a:endParaRPr lang="es-ES"/>
        </a:p>
      </dgm:t>
    </dgm:pt>
    <dgm:pt modelId="{A5F6C85C-B9B7-4B9E-8F5F-57021D625217}">
      <dgm:prSet phldrT="[Texto]"/>
      <dgm:spPr/>
      <dgm:t>
        <a:bodyPr/>
        <a:lstStyle/>
        <a:p>
          <a:r>
            <a:rPr lang="es-ES" b="1" dirty="0">
              <a:latin typeface="Arial Narrow" pitchFamily="34" charset="0"/>
            </a:rPr>
            <a:t>CAPACITACIONES Y ASESORIAS</a:t>
          </a:r>
        </a:p>
      </dgm:t>
    </dgm:pt>
    <dgm:pt modelId="{BCA4E866-68AA-4890-B53E-F8B553400952}" type="parTrans" cxnId="{A943000A-012A-467C-9E54-F4304CAEFAD7}">
      <dgm:prSet/>
      <dgm:spPr/>
      <dgm:t>
        <a:bodyPr/>
        <a:lstStyle/>
        <a:p>
          <a:endParaRPr lang="es-ES"/>
        </a:p>
      </dgm:t>
    </dgm:pt>
    <dgm:pt modelId="{F9CCC579-E7DF-47F6-806D-C46EAE04AFC2}" type="sibTrans" cxnId="{A943000A-012A-467C-9E54-F4304CAEFAD7}">
      <dgm:prSet/>
      <dgm:spPr/>
      <dgm:t>
        <a:bodyPr/>
        <a:lstStyle/>
        <a:p>
          <a:endParaRPr lang="es-ES"/>
        </a:p>
      </dgm:t>
    </dgm:pt>
    <dgm:pt modelId="{8CC93723-19FB-4B50-84C0-BB6E347553FA}">
      <dgm:prSet phldrT="[Texto]"/>
      <dgm:spPr/>
      <dgm:t>
        <a:bodyPr/>
        <a:lstStyle/>
        <a:p>
          <a:r>
            <a:rPr lang="es-ES" b="1">
              <a:latin typeface="Arial Narrow" pitchFamily="34" charset="0"/>
            </a:rPr>
            <a:t>DIRECTORA / UTP</a:t>
          </a:r>
          <a:endParaRPr lang="es-ES" b="1" dirty="0">
            <a:latin typeface="Arial Narrow" pitchFamily="34" charset="0"/>
          </a:endParaRPr>
        </a:p>
      </dgm:t>
    </dgm:pt>
    <dgm:pt modelId="{8ACC3DBA-3A15-4767-A17A-01071795CC5C}" type="parTrans" cxnId="{FDB4D89D-E080-4336-A5B4-09C1542BBAFB}">
      <dgm:prSet/>
      <dgm:spPr/>
      <dgm:t>
        <a:bodyPr/>
        <a:lstStyle/>
        <a:p>
          <a:endParaRPr lang="es-ES"/>
        </a:p>
      </dgm:t>
    </dgm:pt>
    <dgm:pt modelId="{93C9227A-8293-44B5-A405-E9507332FBF1}" type="sibTrans" cxnId="{FDB4D89D-E080-4336-A5B4-09C1542BBAFB}">
      <dgm:prSet/>
      <dgm:spPr/>
      <dgm:t>
        <a:bodyPr/>
        <a:lstStyle/>
        <a:p>
          <a:endParaRPr lang="es-ES"/>
        </a:p>
      </dgm:t>
    </dgm:pt>
    <dgm:pt modelId="{8D0A6A58-E004-46FD-8951-9B96D6851142}">
      <dgm:prSet phldrT="[Texto]"/>
      <dgm:spPr/>
      <dgm:t>
        <a:bodyPr/>
        <a:lstStyle/>
        <a:p>
          <a:r>
            <a:rPr lang="es-ES" b="1" dirty="0">
              <a:latin typeface="Arial Narrow" pitchFamily="34" charset="0"/>
            </a:rPr>
            <a:t>SERVICIOS EXTERNOS</a:t>
          </a:r>
          <a:endParaRPr lang="es-ES" dirty="0"/>
        </a:p>
      </dgm:t>
    </dgm:pt>
    <dgm:pt modelId="{757B6E9A-B1E6-43A2-9104-F00FF73D5A85}" type="parTrans" cxnId="{B2CC901E-C140-4520-90FE-4D8ADE87CCAD}">
      <dgm:prSet/>
      <dgm:spPr/>
      <dgm:t>
        <a:bodyPr/>
        <a:lstStyle/>
        <a:p>
          <a:endParaRPr lang="es-ES"/>
        </a:p>
      </dgm:t>
    </dgm:pt>
    <dgm:pt modelId="{C4352B0B-36C6-4995-8753-10072B8BA304}" type="sibTrans" cxnId="{B2CC901E-C140-4520-90FE-4D8ADE87CCAD}">
      <dgm:prSet/>
      <dgm:spPr/>
      <dgm:t>
        <a:bodyPr/>
        <a:lstStyle/>
        <a:p>
          <a:endParaRPr lang="es-ES"/>
        </a:p>
      </dgm:t>
    </dgm:pt>
    <dgm:pt modelId="{E1068CBC-2BC7-4737-9ABB-651AD86960C2}">
      <dgm:prSet phldrT="[Texto]"/>
      <dgm:spPr/>
      <dgm:t>
        <a:bodyPr/>
        <a:lstStyle/>
        <a:p>
          <a:r>
            <a:rPr lang="es-ES" b="1" dirty="0">
              <a:latin typeface="Arial Narrow" pitchFamily="34" charset="0"/>
            </a:rPr>
            <a:t>FURGON ESCOLAR</a:t>
          </a:r>
        </a:p>
      </dgm:t>
    </dgm:pt>
    <dgm:pt modelId="{704865A6-A1AB-4C26-88E8-C4D3B3A74810}" type="parTrans" cxnId="{32CC5CA8-BA3B-4819-B3D7-F1491AD8581E}">
      <dgm:prSet/>
      <dgm:spPr/>
      <dgm:t>
        <a:bodyPr/>
        <a:lstStyle/>
        <a:p>
          <a:endParaRPr lang="es-ES"/>
        </a:p>
      </dgm:t>
    </dgm:pt>
    <dgm:pt modelId="{57155F97-BAA4-48D7-8A5E-6B2F1B71260B}" type="sibTrans" cxnId="{32CC5CA8-BA3B-4819-B3D7-F1491AD8581E}">
      <dgm:prSet/>
      <dgm:spPr/>
      <dgm:t>
        <a:bodyPr/>
        <a:lstStyle/>
        <a:p>
          <a:endParaRPr lang="es-ES"/>
        </a:p>
      </dgm:t>
    </dgm:pt>
    <dgm:pt modelId="{2793D499-08AB-4124-95EC-B9C41D6D6D9A}">
      <dgm:prSet phldrT="[Texto]"/>
      <dgm:spPr/>
      <dgm:t>
        <a:bodyPr/>
        <a:lstStyle/>
        <a:p>
          <a:r>
            <a:rPr lang="es-ES" b="1" dirty="0">
              <a:latin typeface="Arial Narrow" pitchFamily="34" charset="0"/>
            </a:rPr>
            <a:t>MANTENCION/REPARACION</a:t>
          </a:r>
        </a:p>
      </dgm:t>
    </dgm:pt>
    <dgm:pt modelId="{520D84CD-3EC2-4988-A55F-0CC1BAEE6C62}" type="parTrans" cxnId="{E57E520D-670B-4DA9-8312-8AA9240B2CE8}">
      <dgm:prSet/>
      <dgm:spPr/>
      <dgm:t>
        <a:bodyPr/>
        <a:lstStyle/>
        <a:p>
          <a:endParaRPr lang="es-ES"/>
        </a:p>
      </dgm:t>
    </dgm:pt>
    <dgm:pt modelId="{51F9CABF-41AE-43D4-B882-62992230E6EB}" type="sibTrans" cxnId="{E57E520D-670B-4DA9-8312-8AA9240B2CE8}">
      <dgm:prSet/>
      <dgm:spPr/>
      <dgm:t>
        <a:bodyPr/>
        <a:lstStyle/>
        <a:p>
          <a:endParaRPr lang="es-ES"/>
        </a:p>
      </dgm:t>
    </dgm:pt>
    <dgm:pt modelId="{6AA62ED1-4F5A-47D1-90C7-0489A086CDBD}">
      <dgm:prSet phldrT="[Texto]"/>
      <dgm:spPr/>
      <dgm:t>
        <a:bodyPr/>
        <a:lstStyle/>
        <a:p>
          <a:r>
            <a:rPr lang="es-ES" b="1" dirty="0">
              <a:latin typeface="Arial Narrow" pitchFamily="34" charset="0"/>
            </a:rPr>
            <a:t>PROFESORA DE EDUCACION DIFERENCIA NO LECT</a:t>
          </a:r>
        </a:p>
      </dgm:t>
    </dgm:pt>
    <dgm:pt modelId="{9D3B8E76-9474-463E-BBB8-AFB075BC108E}" type="parTrans" cxnId="{46971A7C-18A9-4AD5-80CC-74D08E5A7A81}">
      <dgm:prSet/>
      <dgm:spPr/>
      <dgm:t>
        <a:bodyPr/>
        <a:lstStyle/>
        <a:p>
          <a:endParaRPr lang="es-ES"/>
        </a:p>
      </dgm:t>
    </dgm:pt>
    <dgm:pt modelId="{E140985C-6D94-4342-BCEE-B46F5D9983D6}" type="sibTrans" cxnId="{46971A7C-18A9-4AD5-80CC-74D08E5A7A81}">
      <dgm:prSet/>
      <dgm:spPr/>
      <dgm:t>
        <a:bodyPr/>
        <a:lstStyle/>
        <a:p>
          <a:endParaRPr lang="es-ES"/>
        </a:p>
      </dgm:t>
    </dgm:pt>
    <dgm:pt modelId="{35474C2D-8830-4854-9A45-3BF61579904B}">
      <dgm:prSet phldrT="[Texto]"/>
      <dgm:spPr/>
      <dgm:t>
        <a:bodyPr/>
        <a:lstStyle/>
        <a:p>
          <a:r>
            <a:rPr lang="es-ES" b="1">
              <a:latin typeface="Arial Narrow" pitchFamily="34" charset="0"/>
            </a:rPr>
            <a:t>ASISTENTES </a:t>
          </a:r>
          <a:endParaRPr lang="es-ES" b="1" dirty="0">
            <a:latin typeface="Arial Narrow" pitchFamily="34" charset="0"/>
          </a:endParaRPr>
        </a:p>
      </dgm:t>
    </dgm:pt>
    <dgm:pt modelId="{DE7C34D0-934F-4FAD-AC6D-FE6D386554A5}" type="parTrans" cxnId="{0543CAA9-5E32-421B-9F16-B92D6D6F2A42}">
      <dgm:prSet/>
      <dgm:spPr/>
      <dgm:t>
        <a:bodyPr/>
        <a:lstStyle/>
        <a:p>
          <a:endParaRPr lang="es-ES"/>
        </a:p>
      </dgm:t>
    </dgm:pt>
    <dgm:pt modelId="{A440CCA6-8070-4772-9692-69538856F996}" type="sibTrans" cxnId="{0543CAA9-5E32-421B-9F16-B92D6D6F2A42}">
      <dgm:prSet/>
      <dgm:spPr/>
      <dgm:t>
        <a:bodyPr/>
        <a:lstStyle/>
        <a:p>
          <a:endParaRPr lang="es-ES"/>
        </a:p>
      </dgm:t>
    </dgm:pt>
    <dgm:pt modelId="{4A723BEC-6C02-4E27-906B-429D32986E02}">
      <dgm:prSet phldrT="[Texto]"/>
      <dgm:spPr/>
      <dgm:t>
        <a:bodyPr/>
        <a:lstStyle/>
        <a:p>
          <a:r>
            <a:rPr lang="es-ES" b="1" dirty="0">
              <a:latin typeface="Arial Narrow" pitchFamily="34" charset="0"/>
            </a:rPr>
            <a:t>SECRETARIA</a:t>
          </a:r>
        </a:p>
      </dgm:t>
    </dgm:pt>
    <dgm:pt modelId="{F38500B4-97F8-4810-9993-BB9E628C5D39}" type="parTrans" cxnId="{59D75113-8483-46F7-AD11-5EF4AD160C7B}">
      <dgm:prSet/>
      <dgm:spPr/>
      <dgm:t>
        <a:bodyPr/>
        <a:lstStyle/>
        <a:p>
          <a:endParaRPr lang="es-ES"/>
        </a:p>
      </dgm:t>
    </dgm:pt>
    <dgm:pt modelId="{8D60F8E1-6CC6-4204-83FE-9C108F37D689}" type="sibTrans" cxnId="{59D75113-8483-46F7-AD11-5EF4AD160C7B}">
      <dgm:prSet/>
      <dgm:spPr/>
      <dgm:t>
        <a:bodyPr/>
        <a:lstStyle/>
        <a:p>
          <a:endParaRPr lang="es-ES"/>
        </a:p>
      </dgm:t>
    </dgm:pt>
    <dgm:pt modelId="{C4A30CA0-03D1-4ED4-AAB0-1529FA94078E}">
      <dgm:prSet phldrT="[Texto]"/>
      <dgm:spPr/>
      <dgm:t>
        <a:bodyPr/>
        <a:lstStyle/>
        <a:p>
          <a:r>
            <a:rPr lang="es-ES" b="1" dirty="0">
              <a:latin typeface="Arial Narrow" pitchFamily="34" charset="0"/>
            </a:rPr>
            <a:t>AUXILIAR DE SERVICIOS DE ASEO </a:t>
          </a:r>
          <a:endParaRPr lang="es-ES" dirty="0"/>
        </a:p>
      </dgm:t>
    </dgm:pt>
    <dgm:pt modelId="{2B932204-09CE-432B-B9E6-582C7E8F6889}" type="parTrans" cxnId="{3C1B3F83-F75F-4F71-B12E-BE4C319369D6}">
      <dgm:prSet/>
      <dgm:spPr/>
      <dgm:t>
        <a:bodyPr/>
        <a:lstStyle/>
        <a:p>
          <a:endParaRPr lang="es-ES"/>
        </a:p>
      </dgm:t>
    </dgm:pt>
    <dgm:pt modelId="{F866BA2A-CBC0-4AD0-8F19-422D95A10429}" type="sibTrans" cxnId="{3C1B3F83-F75F-4F71-B12E-BE4C319369D6}">
      <dgm:prSet/>
      <dgm:spPr/>
      <dgm:t>
        <a:bodyPr/>
        <a:lstStyle/>
        <a:p>
          <a:endParaRPr lang="es-ES"/>
        </a:p>
      </dgm:t>
    </dgm:pt>
    <dgm:pt modelId="{94658AAC-916E-4389-BF27-3C561EC9D3E6}" type="pres">
      <dgm:prSet presAssocID="{FFA8477B-877E-449E-96CE-22B00342F338}" presName="hierChild1" presStyleCnt="0">
        <dgm:presLayoutVars>
          <dgm:orgChart val="1"/>
          <dgm:chPref val="1"/>
          <dgm:dir/>
          <dgm:animOne val="branch"/>
          <dgm:animLvl val="lvl"/>
          <dgm:resizeHandles/>
        </dgm:presLayoutVars>
      </dgm:prSet>
      <dgm:spPr/>
      <dgm:t>
        <a:bodyPr/>
        <a:lstStyle/>
        <a:p>
          <a:endParaRPr lang="es-ES"/>
        </a:p>
      </dgm:t>
    </dgm:pt>
    <dgm:pt modelId="{506F69A2-E584-4408-A32D-1379A4A806A2}" type="pres">
      <dgm:prSet presAssocID="{F6A02DA2-3E93-478F-AC05-076374617BCE}" presName="hierRoot1" presStyleCnt="0">
        <dgm:presLayoutVars>
          <dgm:hierBranch val="init"/>
        </dgm:presLayoutVars>
      </dgm:prSet>
      <dgm:spPr/>
    </dgm:pt>
    <dgm:pt modelId="{39AD0F52-0C2E-4FC5-9781-2AABE85C5181}" type="pres">
      <dgm:prSet presAssocID="{F6A02DA2-3E93-478F-AC05-076374617BCE}" presName="rootComposite1" presStyleCnt="0"/>
      <dgm:spPr/>
    </dgm:pt>
    <dgm:pt modelId="{7D738DEE-B417-43EB-97A2-3936103C6A22}" type="pres">
      <dgm:prSet presAssocID="{F6A02DA2-3E93-478F-AC05-076374617BCE}" presName="rootText1" presStyleLbl="node0" presStyleIdx="0" presStyleCnt="1">
        <dgm:presLayoutVars>
          <dgm:chPref val="3"/>
        </dgm:presLayoutVars>
      </dgm:prSet>
      <dgm:spPr/>
      <dgm:t>
        <a:bodyPr/>
        <a:lstStyle/>
        <a:p>
          <a:endParaRPr lang="es-ES"/>
        </a:p>
      </dgm:t>
    </dgm:pt>
    <dgm:pt modelId="{96B2278E-9267-448B-885F-A029F3B35F59}" type="pres">
      <dgm:prSet presAssocID="{F6A02DA2-3E93-478F-AC05-076374617BCE}" presName="rootConnector1" presStyleLbl="node1" presStyleIdx="0" presStyleCnt="0"/>
      <dgm:spPr/>
      <dgm:t>
        <a:bodyPr/>
        <a:lstStyle/>
        <a:p>
          <a:endParaRPr lang="es-ES"/>
        </a:p>
      </dgm:t>
    </dgm:pt>
    <dgm:pt modelId="{18FB609E-6226-42E2-B9AC-31F30976B411}" type="pres">
      <dgm:prSet presAssocID="{F6A02DA2-3E93-478F-AC05-076374617BCE}" presName="hierChild2" presStyleCnt="0"/>
      <dgm:spPr/>
    </dgm:pt>
    <dgm:pt modelId="{CA4A6A32-7D6A-43DC-8AF9-0948D02C64B8}" type="pres">
      <dgm:prSet presAssocID="{DD26304A-3829-4BF1-BF7E-A3366FA3B851}" presName="Name37" presStyleLbl="parChTrans1D2" presStyleIdx="0" presStyleCnt="3"/>
      <dgm:spPr/>
      <dgm:t>
        <a:bodyPr/>
        <a:lstStyle/>
        <a:p>
          <a:endParaRPr lang="es-ES"/>
        </a:p>
      </dgm:t>
    </dgm:pt>
    <dgm:pt modelId="{BE59DAA4-9196-40FA-B9DE-0183E126C9B2}" type="pres">
      <dgm:prSet presAssocID="{7CDF8D82-8C27-4CCC-8D2F-75EE811C4A6B}" presName="hierRoot2" presStyleCnt="0">
        <dgm:presLayoutVars>
          <dgm:hierBranch val="init"/>
        </dgm:presLayoutVars>
      </dgm:prSet>
      <dgm:spPr/>
    </dgm:pt>
    <dgm:pt modelId="{BA295A8D-EC6E-46AD-871B-2CA3271B072C}" type="pres">
      <dgm:prSet presAssocID="{7CDF8D82-8C27-4CCC-8D2F-75EE811C4A6B}" presName="rootComposite" presStyleCnt="0"/>
      <dgm:spPr/>
    </dgm:pt>
    <dgm:pt modelId="{22529688-ACFA-4D52-8CC5-DA2385FDEE77}" type="pres">
      <dgm:prSet presAssocID="{7CDF8D82-8C27-4CCC-8D2F-75EE811C4A6B}" presName="rootText" presStyleLbl="node2" presStyleIdx="0" presStyleCnt="3">
        <dgm:presLayoutVars>
          <dgm:chPref val="3"/>
        </dgm:presLayoutVars>
      </dgm:prSet>
      <dgm:spPr/>
      <dgm:t>
        <a:bodyPr/>
        <a:lstStyle/>
        <a:p>
          <a:endParaRPr lang="es-ES"/>
        </a:p>
      </dgm:t>
    </dgm:pt>
    <dgm:pt modelId="{ECE926B2-1D50-4C3F-9669-CD5AB59736C9}" type="pres">
      <dgm:prSet presAssocID="{7CDF8D82-8C27-4CCC-8D2F-75EE811C4A6B}" presName="rootConnector" presStyleLbl="node2" presStyleIdx="0" presStyleCnt="3"/>
      <dgm:spPr/>
      <dgm:t>
        <a:bodyPr/>
        <a:lstStyle/>
        <a:p>
          <a:endParaRPr lang="es-ES"/>
        </a:p>
      </dgm:t>
    </dgm:pt>
    <dgm:pt modelId="{3BD5DEFC-8D5B-4FB2-9E19-CD9DE6D0D36A}" type="pres">
      <dgm:prSet presAssocID="{7CDF8D82-8C27-4CCC-8D2F-75EE811C4A6B}" presName="hierChild4" presStyleCnt="0"/>
      <dgm:spPr/>
    </dgm:pt>
    <dgm:pt modelId="{0180175F-989F-4CE8-9344-6C5196C27A93}" type="pres">
      <dgm:prSet presAssocID="{7CDF8D82-8C27-4CCC-8D2F-75EE811C4A6B}" presName="hierChild5" presStyleCnt="0"/>
      <dgm:spPr/>
    </dgm:pt>
    <dgm:pt modelId="{DDF26690-E4BC-428C-A77E-210F76DA6662}" type="pres">
      <dgm:prSet presAssocID="{8CAA57C3-DCC7-451D-AF1C-FB6286DE3296}" presName="Name37" presStyleLbl="parChTrans1D2" presStyleIdx="1" presStyleCnt="3"/>
      <dgm:spPr/>
      <dgm:t>
        <a:bodyPr/>
        <a:lstStyle/>
        <a:p>
          <a:endParaRPr lang="es-ES"/>
        </a:p>
      </dgm:t>
    </dgm:pt>
    <dgm:pt modelId="{F55D6171-919D-4B34-9C9D-23E6E248718B}" type="pres">
      <dgm:prSet presAssocID="{B677DCFD-62D8-48C0-9CA1-260D02F50CD7}" presName="hierRoot2" presStyleCnt="0">
        <dgm:presLayoutVars>
          <dgm:hierBranch val="init"/>
        </dgm:presLayoutVars>
      </dgm:prSet>
      <dgm:spPr/>
    </dgm:pt>
    <dgm:pt modelId="{1CD73EF3-58C3-4607-8CDA-CD4BA2C2991F}" type="pres">
      <dgm:prSet presAssocID="{B677DCFD-62D8-48C0-9CA1-260D02F50CD7}" presName="rootComposite" presStyleCnt="0"/>
      <dgm:spPr/>
    </dgm:pt>
    <dgm:pt modelId="{810E5A41-553D-4847-A173-298A55BC8FBC}" type="pres">
      <dgm:prSet presAssocID="{B677DCFD-62D8-48C0-9CA1-260D02F50CD7}" presName="rootText" presStyleLbl="node2" presStyleIdx="1" presStyleCnt="3">
        <dgm:presLayoutVars>
          <dgm:chPref val="3"/>
        </dgm:presLayoutVars>
      </dgm:prSet>
      <dgm:spPr/>
      <dgm:t>
        <a:bodyPr/>
        <a:lstStyle/>
        <a:p>
          <a:endParaRPr lang="es-ES"/>
        </a:p>
      </dgm:t>
    </dgm:pt>
    <dgm:pt modelId="{FFBB8608-AD88-4BC2-AAC1-21D54C6952C0}" type="pres">
      <dgm:prSet presAssocID="{B677DCFD-62D8-48C0-9CA1-260D02F50CD7}" presName="rootConnector" presStyleLbl="node2" presStyleIdx="1" presStyleCnt="3"/>
      <dgm:spPr/>
      <dgm:t>
        <a:bodyPr/>
        <a:lstStyle/>
        <a:p>
          <a:endParaRPr lang="es-ES"/>
        </a:p>
      </dgm:t>
    </dgm:pt>
    <dgm:pt modelId="{683F4D22-F262-49DF-B1BD-69440F44D61B}" type="pres">
      <dgm:prSet presAssocID="{B677DCFD-62D8-48C0-9CA1-260D02F50CD7}" presName="hierChild4" presStyleCnt="0"/>
      <dgm:spPr/>
    </dgm:pt>
    <dgm:pt modelId="{695D2FCB-AF00-4682-A098-0C0060621AD3}" type="pres">
      <dgm:prSet presAssocID="{B677DCFD-62D8-48C0-9CA1-260D02F50CD7}" presName="hierChild5" presStyleCnt="0"/>
      <dgm:spPr/>
    </dgm:pt>
    <dgm:pt modelId="{FE4152CA-52AE-4025-911A-5A272E5FC699}" type="pres">
      <dgm:prSet presAssocID="{3CAF2079-D644-4818-9591-AEBBF276D040}" presName="Name37" presStyleLbl="parChTrans1D2" presStyleIdx="2" presStyleCnt="3"/>
      <dgm:spPr/>
      <dgm:t>
        <a:bodyPr/>
        <a:lstStyle/>
        <a:p>
          <a:endParaRPr lang="es-ES"/>
        </a:p>
      </dgm:t>
    </dgm:pt>
    <dgm:pt modelId="{91251926-5538-463C-AF17-7F78A68B5ADF}" type="pres">
      <dgm:prSet presAssocID="{34A2BBF8-398E-4BE6-8F81-27BC13C66A50}" presName="hierRoot2" presStyleCnt="0">
        <dgm:presLayoutVars>
          <dgm:hierBranch val="init"/>
        </dgm:presLayoutVars>
      </dgm:prSet>
      <dgm:spPr/>
    </dgm:pt>
    <dgm:pt modelId="{35B2408F-C421-49EF-A3E7-6EE35A3857C6}" type="pres">
      <dgm:prSet presAssocID="{34A2BBF8-398E-4BE6-8F81-27BC13C66A50}" presName="rootComposite" presStyleCnt="0"/>
      <dgm:spPr/>
    </dgm:pt>
    <dgm:pt modelId="{92E2045F-04C7-4DB1-8629-CD464B317153}" type="pres">
      <dgm:prSet presAssocID="{34A2BBF8-398E-4BE6-8F81-27BC13C66A50}" presName="rootText" presStyleLbl="node2" presStyleIdx="2" presStyleCnt="3">
        <dgm:presLayoutVars>
          <dgm:chPref val="3"/>
        </dgm:presLayoutVars>
      </dgm:prSet>
      <dgm:spPr/>
      <dgm:t>
        <a:bodyPr/>
        <a:lstStyle/>
        <a:p>
          <a:endParaRPr lang="es-ES"/>
        </a:p>
      </dgm:t>
    </dgm:pt>
    <dgm:pt modelId="{0F0CBFB7-986E-447E-8D94-7D06E24AA83C}" type="pres">
      <dgm:prSet presAssocID="{34A2BBF8-398E-4BE6-8F81-27BC13C66A50}" presName="rootConnector" presStyleLbl="node2" presStyleIdx="2" presStyleCnt="3"/>
      <dgm:spPr/>
      <dgm:t>
        <a:bodyPr/>
        <a:lstStyle/>
        <a:p>
          <a:endParaRPr lang="es-ES"/>
        </a:p>
      </dgm:t>
    </dgm:pt>
    <dgm:pt modelId="{0A21C4B5-C3F2-473A-BDA0-7BB6FD6FD243}" type="pres">
      <dgm:prSet presAssocID="{34A2BBF8-398E-4BE6-8F81-27BC13C66A50}" presName="hierChild4" presStyleCnt="0"/>
      <dgm:spPr/>
    </dgm:pt>
    <dgm:pt modelId="{0156AD63-E9A1-4737-B7A8-52A5E64395A4}" type="pres">
      <dgm:prSet presAssocID="{4898C8EE-F178-45B8-9CB9-E0355C13A674}" presName="Name37" presStyleLbl="parChTrans1D3" presStyleIdx="0" presStyleCnt="2"/>
      <dgm:spPr/>
      <dgm:t>
        <a:bodyPr/>
        <a:lstStyle/>
        <a:p>
          <a:endParaRPr lang="es-ES"/>
        </a:p>
      </dgm:t>
    </dgm:pt>
    <dgm:pt modelId="{BD7030E5-0AA6-4982-86C4-6D2BE8A0D9C8}" type="pres">
      <dgm:prSet presAssocID="{F0B17ED7-AAB1-4DD8-9634-6BF298706FE6}" presName="hierRoot2" presStyleCnt="0">
        <dgm:presLayoutVars>
          <dgm:hierBranch val="init"/>
        </dgm:presLayoutVars>
      </dgm:prSet>
      <dgm:spPr/>
    </dgm:pt>
    <dgm:pt modelId="{914E40CE-1293-4938-A6B6-D37F6F6249D3}" type="pres">
      <dgm:prSet presAssocID="{F0B17ED7-AAB1-4DD8-9634-6BF298706FE6}" presName="rootComposite" presStyleCnt="0"/>
      <dgm:spPr/>
    </dgm:pt>
    <dgm:pt modelId="{2C870C69-F07A-45BC-B81D-0DC44D9AA316}" type="pres">
      <dgm:prSet presAssocID="{F0B17ED7-AAB1-4DD8-9634-6BF298706FE6}" presName="rootText" presStyleLbl="node3" presStyleIdx="0" presStyleCnt="2">
        <dgm:presLayoutVars>
          <dgm:chPref val="3"/>
        </dgm:presLayoutVars>
      </dgm:prSet>
      <dgm:spPr/>
      <dgm:t>
        <a:bodyPr/>
        <a:lstStyle/>
        <a:p>
          <a:endParaRPr lang="es-ES"/>
        </a:p>
      </dgm:t>
    </dgm:pt>
    <dgm:pt modelId="{D58D8DF6-FCFB-43C6-B7B0-EBC22AF07EA1}" type="pres">
      <dgm:prSet presAssocID="{F0B17ED7-AAB1-4DD8-9634-6BF298706FE6}" presName="rootConnector" presStyleLbl="node3" presStyleIdx="0" presStyleCnt="2"/>
      <dgm:spPr/>
      <dgm:t>
        <a:bodyPr/>
        <a:lstStyle/>
        <a:p>
          <a:endParaRPr lang="es-ES"/>
        </a:p>
      </dgm:t>
    </dgm:pt>
    <dgm:pt modelId="{49D48FDF-E35A-4653-AAF8-BDF8F869F11B}" type="pres">
      <dgm:prSet presAssocID="{F0B17ED7-AAB1-4DD8-9634-6BF298706FE6}" presName="hierChild4" presStyleCnt="0"/>
      <dgm:spPr/>
    </dgm:pt>
    <dgm:pt modelId="{79061B2B-C885-4939-8D80-D9F3B5CD798A}" type="pres">
      <dgm:prSet presAssocID="{8ACC3DBA-3A15-4767-A17A-01071795CC5C}" presName="Name37" presStyleLbl="parChTrans1D4" presStyleIdx="0" presStyleCnt="13"/>
      <dgm:spPr/>
      <dgm:t>
        <a:bodyPr/>
        <a:lstStyle/>
        <a:p>
          <a:endParaRPr lang="es-ES"/>
        </a:p>
      </dgm:t>
    </dgm:pt>
    <dgm:pt modelId="{A88B2F18-71A8-4C50-AD10-C2E3CEC07FE5}" type="pres">
      <dgm:prSet presAssocID="{8CC93723-19FB-4B50-84C0-BB6E347553FA}" presName="hierRoot2" presStyleCnt="0">
        <dgm:presLayoutVars>
          <dgm:hierBranch val="init"/>
        </dgm:presLayoutVars>
      </dgm:prSet>
      <dgm:spPr/>
    </dgm:pt>
    <dgm:pt modelId="{46F3D9B5-E256-49F9-90E3-C59C2EC2E74F}" type="pres">
      <dgm:prSet presAssocID="{8CC93723-19FB-4B50-84C0-BB6E347553FA}" presName="rootComposite" presStyleCnt="0"/>
      <dgm:spPr/>
    </dgm:pt>
    <dgm:pt modelId="{56D1C0EB-F768-4567-B01A-AF0BFDE2A5D0}" type="pres">
      <dgm:prSet presAssocID="{8CC93723-19FB-4B50-84C0-BB6E347553FA}" presName="rootText" presStyleLbl="node4" presStyleIdx="0" presStyleCnt="13">
        <dgm:presLayoutVars>
          <dgm:chPref val="3"/>
        </dgm:presLayoutVars>
      </dgm:prSet>
      <dgm:spPr/>
      <dgm:t>
        <a:bodyPr/>
        <a:lstStyle/>
        <a:p>
          <a:endParaRPr lang="es-ES"/>
        </a:p>
      </dgm:t>
    </dgm:pt>
    <dgm:pt modelId="{84242D84-7D7B-4D5D-ABAE-4771D074E950}" type="pres">
      <dgm:prSet presAssocID="{8CC93723-19FB-4B50-84C0-BB6E347553FA}" presName="rootConnector" presStyleLbl="node4" presStyleIdx="0" presStyleCnt="13"/>
      <dgm:spPr/>
      <dgm:t>
        <a:bodyPr/>
        <a:lstStyle/>
        <a:p>
          <a:endParaRPr lang="es-ES"/>
        </a:p>
      </dgm:t>
    </dgm:pt>
    <dgm:pt modelId="{EC6AF3A4-2B3C-4460-8859-483223DFBA16}" type="pres">
      <dgm:prSet presAssocID="{8CC93723-19FB-4B50-84C0-BB6E347553FA}" presName="hierChild4" presStyleCnt="0"/>
      <dgm:spPr/>
    </dgm:pt>
    <dgm:pt modelId="{4ADB6A63-7D55-4C9E-B0C6-C5E57E6C4632}" type="pres">
      <dgm:prSet presAssocID="{91124518-5A64-4190-9FE9-AC3399720289}" presName="Name37" presStyleLbl="parChTrans1D4" presStyleIdx="1" presStyleCnt="13"/>
      <dgm:spPr/>
      <dgm:t>
        <a:bodyPr/>
        <a:lstStyle/>
        <a:p>
          <a:endParaRPr lang="es-ES"/>
        </a:p>
      </dgm:t>
    </dgm:pt>
    <dgm:pt modelId="{2E05ECC0-F5D8-4696-A9D3-0ACD2BFEAB57}" type="pres">
      <dgm:prSet presAssocID="{61C53178-87B0-4C22-BD46-96474CA88FF0}" presName="hierRoot2" presStyleCnt="0">
        <dgm:presLayoutVars>
          <dgm:hierBranch val="init"/>
        </dgm:presLayoutVars>
      </dgm:prSet>
      <dgm:spPr/>
    </dgm:pt>
    <dgm:pt modelId="{C31E1B77-614B-439E-9E5C-A121F39678CB}" type="pres">
      <dgm:prSet presAssocID="{61C53178-87B0-4C22-BD46-96474CA88FF0}" presName="rootComposite" presStyleCnt="0"/>
      <dgm:spPr/>
    </dgm:pt>
    <dgm:pt modelId="{D80F57CE-E4B3-4B61-AC92-18CD962023A3}" type="pres">
      <dgm:prSet presAssocID="{61C53178-87B0-4C22-BD46-96474CA88FF0}" presName="rootText" presStyleLbl="node4" presStyleIdx="1" presStyleCnt="13">
        <dgm:presLayoutVars>
          <dgm:chPref val="3"/>
        </dgm:presLayoutVars>
      </dgm:prSet>
      <dgm:spPr/>
      <dgm:t>
        <a:bodyPr/>
        <a:lstStyle/>
        <a:p>
          <a:endParaRPr lang="es-ES"/>
        </a:p>
      </dgm:t>
    </dgm:pt>
    <dgm:pt modelId="{A9AEF86B-633D-442A-8195-02D495536711}" type="pres">
      <dgm:prSet presAssocID="{61C53178-87B0-4C22-BD46-96474CA88FF0}" presName="rootConnector" presStyleLbl="node4" presStyleIdx="1" presStyleCnt="13"/>
      <dgm:spPr/>
      <dgm:t>
        <a:bodyPr/>
        <a:lstStyle/>
        <a:p>
          <a:endParaRPr lang="es-ES"/>
        </a:p>
      </dgm:t>
    </dgm:pt>
    <dgm:pt modelId="{53A66269-9322-4CAD-B3EF-A4717BE838C7}" type="pres">
      <dgm:prSet presAssocID="{61C53178-87B0-4C22-BD46-96474CA88FF0}" presName="hierChild4" presStyleCnt="0"/>
      <dgm:spPr/>
    </dgm:pt>
    <dgm:pt modelId="{726301B6-35D4-4BD9-A81D-4621ACE9EE93}" type="pres">
      <dgm:prSet presAssocID="{B13B83D9-A473-4C2E-BB3A-03A1A26D39F5}" presName="Name37" presStyleLbl="parChTrans1D4" presStyleIdx="2" presStyleCnt="13"/>
      <dgm:spPr/>
      <dgm:t>
        <a:bodyPr/>
        <a:lstStyle/>
        <a:p>
          <a:endParaRPr lang="es-ES"/>
        </a:p>
      </dgm:t>
    </dgm:pt>
    <dgm:pt modelId="{65DB6689-822A-4A9F-96E0-C05D5F08EB6E}" type="pres">
      <dgm:prSet presAssocID="{99427340-42C9-4586-B61B-0A4E8E2A7776}" presName="hierRoot2" presStyleCnt="0">
        <dgm:presLayoutVars>
          <dgm:hierBranch val="init"/>
        </dgm:presLayoutVars>
      </dgm:prSet>
      <dgm:spPr/>
    </dgm:pt>
    <dgm:pt modelId="{7A0BAA06-72D2-41A8-8220-CFB8587D9888}" type="pres">
      <dgm:prSet presAssocID="{99427340-42C9-4586-B61B-0A4E8E2A7776}" presName="rootComposite" presStyleCnt="0"/>
      <dgm:spPr/>
    </dgm:pt>
    <dgm:pt modelId="{726DAC60-5158-4795-897D-0B0342F5AB7C}" type="pres">
      <dgm:prSet presAssocID="{99427340-42C9-4586-B61B-0A4E8E2A7776}" presName="rootText" presStyleLbl="node4" presStyleIdx="2" presStyleCnt="13">
        <dgm:presLayoutVars>
          <dgm:chPref val="3"/>
        </dgm:presLayoutVars>
      </dgm:prSet>
      <dgm:spPr/>
      <dgm:t>
        <a:bodyPr/>
        <a:lstStyle/>
        <a:p>
          <a:endParaRPr lang="es-ES"/>
        </a:p>
      </dgm:t>
    </dgm:pt>
    <dgm:pt modelId="{3D6991E8-7125-4D8F-BAAA-4381CE4F56FB}" type="pres">
      <dgm:prSet presAssocID="{99427340-42C9-4586-B61B-0A4E8E2A7776}" presName="rootConnector" presStyleLbl="node4" presStyleIdx="2" presStyleCnt="13"/>
      <dgm:spPr/>
      <dgm:t>
        <a:bodyPr/>
        <a:lstStyle/>
        <a:p>
          <a:endParaRPr lang="es-ES"/>
        </a:p>
      </dgm:t>
    </dgm:pt>
    <dgm:pt modelId="{EE00C14C-F810-4B10-96F0-67FE08AB871C}" type="pres">
      <dgm:prSet presAssocID="{99427340-42C9-4586-B61B-0A4E8E2A7776}" presName="hierChild4" presStyleCnt="0"/>
      <dgm:spPr/>
    </dgm:pt>
    <dgm:pt modelId="{0EEE497E-EAE0-4E69-8164-1115C8D1185E}" type="pres">
      <dgm:prSet presAssocID="{AE3BF882-13B1-4FDB-B9BC-9E4F544D99A9}" presName="Name37" presStyleLbl="parChTrans1D4" presStyleIdx="3" presStyleCnt="13"/>
      <dgm:spPr/>
      <dgm:t>
        <a:bodyPr/>
        <a:lstStyle/>
        <a:p>
          <a:endParaRPr lang="es-ES"/>
        </a:p>
      </dgm:t>
    </dgm:pt>
    <dgm:pt modelId="{D25D4E71-8A0B-42D0-A0D2-DE7DA8F962C8}" type="pres">
      <dgm:prSet presAssocID="{8D87D621-8CE5-43E6-A3E1-0A482C338319}" presName="hierRoot2" presStyleCnt="0">
        <dgm:presLayoutVars>
          <dgm:hierBranch val="init"/>
        </dgm:presLayoutVars>
      </dgm:prSet>
      <dgm:spPr/>
    </dgm:pt>
    <dgm:pt modelId="{68607391-2D90-466C-89CB-823397AEC044}" type="pres">
      <dgm:prSet presAssocID="{8D87D621-8CE5-43E6-A3E1-0A482C338319}" presName="rootComposite" presStyleCnt="0"/>
      <dgm:spPr/>
    </dgm:pt>
    <dgm:pt modelId="{27FAFA47-A74D-41C8-907E-53362EBA7516}" type="pres">
      <dgm:prSet presAssocID="{8D87D621-8CE5-43E6-A3E1-0A482C338319}" presName="rootText" presStyleLbl="node4" presStyleIdx="3" presStyleCnt="13" custLinFactNeighborX="-7516" custLinFactNeighborY="9229">
        <dgm:presLayoutVars>
          <dgm:chPref val="3"/>
        </dgm:presLayoutVars>
      </dgm:prSet>
      <dgm:spPr/>
      <dgm:t>
        <a:bodyPr/>
        <a:lstStyle/>
        <a:p>
          <a:endParaRPr lang="es-ES"/>
        </a:p>
      </dgm:t>
    </dgm:pt>
    <dgm:pt modelId="{4658718B-3662-4427-A6AA-F1BF23AE28B8}" type="pres">
      <dgm:prSet presAssocID="{8D87D621-8CE5-43E6-A3E1-0A482C338319}" presName="rootConnector" presStyleLbl="node4" presStyleIdx="3" presStyleCnt="13"/>
      <dgm:spPr/>
      <dgm:t>
        <a:bodyPr/>
        <a:lstStyle/>
        <a:p>
          <a:endParaRPr lang="es-ES"/>
        </a:p>
      </dgm:t>
    </dgm:pt>
    <dgm:pt modelId="{31531CC8-F9EA-4809-848D-2307DC7FFB63}" type="pres">
      <dgm:prSet presAssocID="{8D87D621-8CE5-43E6-A3E1-0A482C338319}" presName="hierChild4" presStyleCnt="0"/>
      <dgm:spPr/>
    </dgm:pt>
    <dgm:pt modelId="{88B6AB5D-3F70-4F1D-A110-D591C4D4975F}" type="pres">
      <dgm:prSet presAssocID="{8D87D621-8CE5-43E6-A3E1-0A482C338319}" presName="hierChild5" presStyleCnt="0"/>
      <dgm:spPr/>
    </dgm:pt>
    <dgm:pt modelId="{BEE2C261-F0D0-4C9C-BA40-AD8B7D61A8AF}" type="pres">
      <dgm:prSet presAssocID="{99427340-42C9-4586-B61B-0A4E8E2A7776}" presName="hierChild5" presStyleCnt="0"/>
      <dgm:spPr/>
    </dgm:pt>
    <dgm:pt modelId="{661DBB90-DA72-4007-8AE5-AC9708D969E2}" type="pres">
      <dgm:prSet presAssocID="{9D3B8E76-9474-463E-BBB8-AFB075BC108E}" presName="Name37" presStyleLbl="parChTrans1D4" presStyleIdx="4" presStyleCnt="13"/>
      <dgm:spPr/>
      <dgm:t>
        <a:bodyPr/>
        <a:lstStyle/>
        <a:p>
          <a:endParaRPr lang="es-ES"/>
        </a:p>
      </dgm:t>
    </dgm:pt>
    <dgm:pt modelId="{11719453-C7F0-4AC6-8EEE-7799FCA5544F}" type="pres">
      <dgm:prSet presAssocID="{6AA62ED1-4F5A-47D1-90C7-0489A086CDBD}" presName="hierRoot2" presStyleCnt="0">
        <dgm:presLayoutVars>
          <dgm:hierBranch val="init"/>
        </dgm:presLayoutVars>
      </dgm:prSet>
      <dgm:spPr/>
    </dgm:pt>
    <dgm:pt modelId="{80E3E938-486D-46F4-B036-5BBA81008AE7}" type="pres">
      <dgm:prSet presAssocID="{6AA62ED1-4F5A-47D1-90C7-0489A086CDBD}" presName="rootComposite" presStyleCnt="0"/>
      <dgm:spPr/>
    </dgm:pt>
    <dgm:pt modelId="{741C49B2-BE76-4243-90DB-680FB6BB347A}" type="pres">
      <dgm:prSet presAssocID="{6AA62ED1-4F5A-47D1-90C7-0489A086CDBD}" presName="rootText" presStyleLbl="node4" presStyleIdx="4" presStyleCnt="13">
        <dgm:presLayoutVars>
          <dgm:chPref val="3"/>
        </dgm:presLayoutVars>
      </dgm:prSet>
      <dgm:spPr/>
      <dgm:t>
        <a:bodyPr/>
        <a:lstStyle/>
        <a:p>
          <a:endParaRPr lang="es-ES"/>
        </a:p>
      </dgm:t>
    </dgm:pt>
    <dgm:pt modelId="{9998F854-5CEF-49FF-8880-59CD6FEE9EAA}" type="pres">
      <dgm:prSet presAssocID="{6AA62ED1-4F5A-47D1-90C7-0489A086CDBD}" presName="rootConnector" presStyleLbl="node4" presStyleIdx="4" presStyleCnt="13"/>
      <dgm:spPr/>
      <dgm:t>
        <a:bodyPr/>
        <a:lstStyle/>
        <a:p>
          <a:endParaRPr lang="es-ES"/>
        </a:p>
      </dgm:t>
    </dgm:pt>
    <dgm:pt modelId="{D91F27CF-54D3-4ABB-8589-47C9C3576FE8}" type="pres">
      <dgm:prSet presAssocID="{6AA62ED1-4F5A-47D1-90C7-0489A086CDBD}" presName="hierChild4" presStyleCnt="0"/>
      <dgm:spPr/>
    </dgm:pt>
    <dgm:pt modelId="{53736AEC-6124-4CEC-9D58-B7CB62C01C94}" type="pres">
      <dgm:prSet presAssocID="{6AA62ED1-4F5A-47D1-90C7-0489A086CDBD}" presName="hierChild5" presStyleCnt="0"/>
      <dgm:spPr/>
    </dgm:pt>
    <dgm:pt modelId="{24F5B5C7-BFC4-40A1-9C48-600E47046F67}" type="pres">
      <dgm:prSet presAssocID="{5B851706-5ECB-4D24-98EA-C98BDBA2F74D}" presName="Name37" presStyleLbl="parChTrans1D4" presStyleIdx="5" presStyleCnt="13"/>
      <dgm:spPr/>
      <dgm:t>
        <a:bodyPr/>
        <a:lstStyle/>
        <a:p>
          <a:endParaRPr lang="es-ES"/>
        </a:p>
      </dgm:t>
    </dgm:pt>
    <dgm:pt modelId="{1D61797D-33E1-4DBE-B07E-3D72ABC59A15}" type="pres">
      <dgm:prSet presAssocID="{CDAA61D6-D345-46EE-831D-7EECDB429DA2}" presName="hierRoot2" presStyleCnt="0">
        <dgm:presLayoutVars>
          <dgm:hierBranch val="init"/>
        </dgm:presLayoutVars>
      </dgm:prSet>
      <dgm:spPr/>
    </dgm:pt>
    <dgm:pt modelId="{F5DA3A5C-9E2D-45BF-86A9-D3850583F93B}" type="pres">
      <dgm:prSet presAssocID="{CDAA61D6-D345-46EE-831D-7EECDB429DA2}" presName="rootComposite" presStyleCnt="0"/>
      <dgm:spPr/>
    </dgm:pt>
    <dgm:pt modelId="{973E7560-29FE-4572-BB34-B391A6FD361E}" type="pres">
      <dgm:prSet presAssocID="{CDAA61D6-D345-46EE-831D-7EECDB429DA2}" presName="rootText" presStyleLbl="node4" presStyleIdx="5" presStyleCnt="13">
        <dgm:presLayoutVars>
          <dgm:chPref val="3"/>
        </dgm:presLayoutVars>
      </dgm:prSet>
      <dgm:spPr/>
      <dgm:t>
        <a:bodyPr/>
        <a:lstStyle/>
        <a:p>
          <a:endParaRPr lang="es-ES"/>
        </a:p>
      </dgm:t>
    </dgm:pt>
    <dgm:pt modelId="{01BF0D00-F0C1-4594-9FAE-1FC0934D8A36}" type="pres">
      <dgm:prSet presAssocID="{CDAA61D6-D345-46EE-831D-7EECDB429DA2}" presName="rootConnector" presStyleLbl="node4" presStyleIdx="5" presStyleCnt="13"/>
      <dgm:spPr/>
      <dgm:t>
        <a:bodyPr/>
        <a:lstStyle/>
        <a:p>
          <a:endParaRPr lang="es-ES"/>
        </a:p>
      </dgm:t>
    </dgm:pt>
    <dgm:pt modelId="{385CC358-FFCE-4B4C-B740-6FDD30B54B9C}" type="pres">
      <dgm:prSet presAssocID="{CDAA61D6-D345-46EE-831D-7EECDB429DA2}" presName="hierChild4" presStyleCnt="0"/>
      <dgm:spPr/>
    </dgm:pt>
    <dgm:pt modelId="{DCE020E8-0DB4-4136-98EF-0A42C8F5AD2F}" type="pres">
      <dgm:prSet presAssocID="{CDAA61D6-D345-46EE-831D-7EECDB429DA2}" presName="hierChild5" presStyleCnt="0"/>
      <dgm:spPr/>
    </dgm:pt>
    <dgm:pt modelId="{9572B0F4-58AB-49A1-A6EF-B6CD314F3B8D}" type="pres">
      <dgm:prSet presAssocID="{DE7C34D0-934F-4FAD-AC6D-FE6D386554A5}" presName="Name37" presStyleLbl="parChTrans1D4" presStyleIdx="6" presStyleCnt="13"/>
      <dgm:spPr/>
      <dgm:t>
        <a:bodyPr/>
        <a:lstStyle/>
        <a:p>
          <a:endParaRPr lang="es-ES"/>
        </a:p>
      </dgm:t>
    </dgm:pt>
    <dgm:pt modelId="{AABAEBA5-225C-436A-99C9-F653C8C3D4F3}" type="pres">
      <dgm:prSet presAssocID="{35474C2D-8830-4854-9A45-3BF61579904B}" presName="hierRoot2" presStyleCnt="0">
        <dgm:presLayoutVars>
          <dgm:hierBranch val="init"/>
        </dgm:presLayoutVars>
      </dgm:prSet>
      <dgm:spPr/>
    </dgm:pt>
    <dgm:pt modelId="{AD430FE0-F0B4-4487-9C5C-85BC9E783D3A}" type="pres">
      <dgm:prSet presAssocID="{35474C2D-8830-4854-9A45-3BF61579904B}" presName="rootComposite" presStyleCnt="0"/>
      <dgm:spPr/>
    </dgm:pt>
    <dgm:pt modelId="{35A30869-EC55-411D-B744-2E1D74C31255}" type="pres">
      <dgm:prSet presAssocID="{35474C2D-8830-4854-9A45-3BF61579904B}" presName="rootText" presStyleLbl="node4" presStyleIdx="6" presStyleCnt="13">
        <dgm:presLayoutVars>
          <dgm:chPref val="3"/>
        </dgm:presLayoutVars>
      </dgm:prSet>
      <dgm:spPr/>
      <dgm:t>
        <a:bodyPr/>
        <a:lstStyle/>
        <a:p>
          <a:endParaRPr lang="es-ES"/>
        </a:p>
      </dgm:t>
    </dgm:pt>
    <dgm:pt modelId="{BC55B87A-5189-46A9-8A77-FF7DD114F6A9}" type="pres">
      <dgm:prSet presAssocID="{35474C2D-8830-4854-9A45-3BF61579904B}" presName="rootConnector" presStyleLbl="node4" presStyleIdx="6" presStyleCnt="13"/>
      <dgm:spPr/>
      <dgm:t>
        <a:bodyPr/>
        <a:lstStyle/>
        <a:p>
          <a:endParaRPr lang="es-ES"/>
        </a:p>
      </dgm:t>
    </dgm:pt>
    <dgm:pt modelId="{FAD053D3-A64A-4E72-B443-8B6A2E051A1A}" type="pres">
      <dgm:prSet presAssocID="{35474C2D-8830-4854-9A45-3BF61579904B}" presName="hierChild4" presStyleCnt="0"/>
      <dgm:spPr/>
    </dgm:pt>
    <dgm:pt modelId="{1B9BFC5A-260B-448D-A32C-2C438DBF515F}" type="pres">
      <dgm:prSet presAssocID="{F38500B4-97F8-4810-9993-BB9E628C5D39}" presName="Name37" presStyleLbl="parChTrans1D4" presStyleIdx="7" presStyleCnt="13"/>
      <dgm:spPr/>
      <dgm:t>
        <a:bodyPr/>
        <a:lstStyle/>
        <a:p>
          <a:endParaRPr lang="es-ES"/>
        </a:p>
      </dgm:t>
    </dgm:pt>
    <dgm:pt modelId="{954EA09D-698A-4861-AE4D-2863D61F2825}" type="pres">
      <dgm:prSet presAssocID="{4A723BEC-6C02-4E27-906B-429D32986E02}" presName="hierRoot2" presStyleCnt="0">
        <dgm:presLayoutVars>
          <dgm:hierBranch val="init"/>
        </dgm:presLayoutVars>
      </dgm:prSet>
      <dgm:spPr/>
    </dgm:pt>
    <dgm:pt modelId="{85A5A9DA-3ECD-458C-A3F0-AE5416364E97}" type="pres">
      <dgm:prSet presAssocID="{4A723BEC-6C02-4E27-906B-429D32986E02}" presName="rootComposite" presStyleCnt="0"/>
      <dgm:spPr/>
    </dgm:pt>
    <dgm:pt modelId="{DDBBC050-D10A-4B7A-B4BF-ECDF92D76750}" type="pres">
      <dgm:prSet presAssocID="{4A723BEC-6C02-4E27-906B-429D32986E02}" presName="rootText" presStyleLbl="node4" presStyleIdx="7" presStyleCnt="13" custLinFactX="-26524" custLinFactNeighborX="-100000" custLinFactNeighborY="20750">
        <dgm:presLayoutVars>
          <dgm:chPref val="3"/>
        </dgm:presLayoutVars>
      </dgm:prSet>
      <dgm:spPr/>
      <dgm:t>
        <a:bodyPr/>
        <a:lstStyle/>
        <a:p>
          <a:endParaRPr lang="es-ES"/>
        </a:p>
      </dgm:t>
    </dgm:pt>
    <dgm:pt modelId="{B76729B1-70F0-4721-8288-EC49C33693EE}" type="pres">
      <dgm:prSet presAssocID="{4A723BEC-6C02-4E27-906B-429D32986E02}" presName="rootConnector" presStyleLbl="node4" presStyleIdx="7" presStyleCnt="13"/>
      <dgm:spPr/>
      <dgm:t>
        <a:bodyPr/>
        <a:lstStyle/>
        <a:p>
          <a:endParaRPr lang="es-ES"/>
        </a:p>
      </dgm:t>
    </dgm:pt>
    <dgm:pt modelId="{A55A762A-EACB-455E-82E0-7E5E5A1B44F4}" type="pres">
      <dgm:prSet presAssocID="{4A723BEC-6C02-4E27-906B-429D32986E02}" presName="hierChild4" presStyleCnt="0"/>
      <dgm:spPr/>
    </dgm:pt>
    <dgm:pt modelId="{3A65EE78-7104-4D50-98AA-1E2927E9728C}" type="pres">
      <dgm:prSet presAssocID="{4A723BEC-6C02-4E27-906B-429D32986E02}" presName="hierChild5" presStyleCnt="0"/>
      <dgm:spPr/>
    </dgm:pt>
    <dgm:pt modelId="{441B827F-C6CC-47CC-95F1-7827C600394A}" type="pres">
      <dgm:prSet presAssocID="{2B932204-09CE-432B-B9E6-582C7E8F6889}" presName="Name37" presStyleLbl="parChTrans1D4" presStyleIdx="8" presStyleCnt="13"/>
      <dgm:spPr/>
      <dgm:t>
        <a:bodyPr/>
        <a:lstStyle/>
        <a:p>
          <a:endParaRPr lang="es-ES"/>
        </a:p>
      </dgm:t>
    </dgm:pt>
    <dgm:pt modelId="{0D6E15C3-7B4C-49CD-AAAD-6ACA2983E626}" type="pres">
      <dgm:prSet presAssocID="{C4A30CA0-03D1-4ED4-AAB0-1529FA94078E}" presName="hierRoot2" presStyleCnt="0">
        <dgm:presLayoutVars>
          <dgm:hierBranch val="init"/>
        </dgm:presLayoutVars>
      </dgm:prSet>
      <dgm:spPr/>
    </dgm:pt>
    <dgm:pt modelId="{7F57FB8C-216C-4266-8A53-4B715855D6C6}" type="pres">
      <dgm:prSet presAssocID="{C4A30CA0-03D1-4ED4-AAB0-1529FA94078E}" presName="rootComposite" presStyleCnt="0"/>
      <dgm:spPr/>
    </dgm:pt>
    <dgm:pt modelId="{2B7EA121-9A9F-4493-BAD6-82FA70573462}" type="pres">
      <dgm:prSet presAssocID="{C4A30CA0-03D1-4ED4-AAB0-1529FA94078E}" presName="rootText" presStyleLbl="node4" presStyleIdx="8" presStyleCnt="13" custLinFactY="-21250" custLinFactNeighborX="-9745" custLinFactNeighborY="-100000">
        <dgm:presLayoutVars>
          <dgm:chPref val="3"/>
        </dgm:presLayoutVars>
      </dgm:prSet>
      <dgm:spPr/>
      <dgm:t>
        <a:bodyPr/>
        <a:lstStyle/>
        <a:p>
          <a:endParaRPr lang="es-ES"/>
        </a:p>
      </dgm:t>
    </dgm:pt>
    <dgm:pt modelId="{92EE8F34-C2E6-4B4C-A81D-364D8A17507C}" type="pres">
      <dgm:prSet presAssocID="{C4A30CA0-03D1-4ED4-AAB0-1529FA94078E}" presName="rootConnector" presStyleLbl="node4" presStyleIdx="8" presStyleCnt="13"/>
      <dgm:spPr/>
      <dgm:t>
        <a:bodyPr/>
        <a:lstStyle/>
        <a:p>
          <a:endParaRPr lang="es-ES"/>
        </a:p>
      </dgm:t>
    </dgm:pt>
    <dgm:pt modelId="{2B4FE6A5-917B-414B-89FD-D733085A4907}" type="pres">
      <dgm:prSet presAssocID="{C4A30CA0-03D1-4ED4-AAB0-1529FA94078E}" presName="hierChild4" presStyleCnt="0"/>
      <dgm:spPr/>
    </dgm:pt>
    <dgm:pt modelId="{1F0D4EAC-25A3-43F5-9699-B2B9501283E9}" type="pres">
      <dgm:prSet presAssocID="{C4A30CA0-03D1-4ED4-AAB0-1529FA94078E}" presName="hierChild5" presStyleCnt="0"/>
      <dgm:spPr/>
    </dgm:pt>
    <dgm:pt modelId="{37E3F41C-1F7D-4B85-8F8F-8546CF0870D6}" type="pres">
      <dgm:prSet presAssocID="{35474C2D-8830-4854-9A45-3BF61579904B}" presName="hierChild5" presStyleCnt="0"/>
      <dgm:spPr/>
    </dgm:pt>
    <dgm:pt modelId="{AFEB3C66-7B3E-4D3C-967D-9495F77BD5B4}" type="pres">
      <dgm:prSet presAssocID="{61C53178-87B0-4C22-BD46-96474CA88FF0}" presName="hierChild5" presStyleCnt="0"/>
      <dgm:spPr/>
    </dgm:pt>
    <dgm:pt modelId="{3EBCD5E0-4027-493E-8559-7C9D3C1612BD}" type="pres">
      <dgm:prSet presAssocID="{8CC93723-19FB-4B50-84C0-BB6E347553FA}" presName="hierChild5" presStyleCnt="0"/>
      <dgm:spPr/>
    </dgm:pt>
    <dgm:pt modelId="{A3B5BE49-2035-4283-AD88-BECAB0E89802}" type="pres">
      <dgm:prSet presAssocID="{F0B17ED7-AAB1-4DD8-9634-6BF298706FE6}" presName="hierChild5" presStyleCnt="0"/>
      <dgm:spPr/>
    </dgm:pt>
    <dgm:pt modelId="{14B7A9AE-19EF-4B5F-AD1E-DAFE4071BC8E}" type="pres">
      <dgm:prSet presAssocID="{757B6E9A-B1E6-43A2-9104-F00FF73D5A85}" presName="Name37" presStyleLbl="parChTrans1D3" presStyleIdx="1" presStyleCnt="2"/>
      <dgm:spPr/>
      <dgm:t>
        <a:bodyPr/>
        <a:lstStyle/>
        <a:p>
          <a:endParaRPr lang="es-ES"/>
        </a:p>
      </dgm:t>
    </dgm:pt>
    <dgm:pt modelId="{5AC6218F-4AEE-47D7-9A26-FBC27007EA86}" type="pres">
      <dgm:prSet presAssocID="{8D0A6A58-E004-46FD-8951-9B96D6851142}" presName="hierRoot2" presStyleCnt="0">
        <dgm:presLayoutVars>
          <dgm:hierBranch val="init"/>
        </dgm:presLayoutVars>
      </dgm:prSet>
      <dgm:spPr/>
    </dgm:pt>
    <dgm:pt modelId="{DADCD9CB-46D9-491B-84BF-10B3963DA218}" type="pres">
      <dgm:prSet presAssocID="{8D0A6A58-E004-46FD-8951-9B96D6851142}" presName="rootComposite" presStyleCnt="0"/>
      <dgm:spPr/>
    </dgm:pt>
    <dgm:pt modelId="{2E4A8D1B-D060-4D8F-A57C-02580280FDC7}" type="pres">
      <dgm:prSet presAssocID="{8D0A6A58-E004-46FD-8951-9B96D6851142}" presName="rootText" presStyleLbl="node3" presStyleIdx="1" presStyleCnt="2">
        <dgm:presLayoutVars>
          <dgm:chPref val="3"/>
        </dgm:presLayoutVars>
      </dgm:prSet>
      <dgm:spPr/>
      <dgm:t>
        <a:bodyPr/>
        <a:lstStyle/>
        <a:p>
          <a:endParaRPr lang="es-ES"/>
        </a:p>
      </dgm:t>
    </dgm:pt>
    <dgm:pt modelId="{F4207497-97B5-464A-816E-B32E03C7DB07}" type="pres">
      <dgm:prSet presAssocID="{8D0A6A58-E004-46FD-8951-9B96D6851142}" presName="rootConnector" presStyleLbl="node3" presStyleIdx="1" presStyleCnt="2"/>
      <dgm:spPr/>
      <dgm:t>
        <a:bodyPr/>
        <a:lstStyle/>
        <a:p>
          <a:endParaRPr lang="es-ES"/>
        </a:p>
      </dgm:t>
    </dgm:pt>
    <dgm:pt modelId="{A6F15C8A-EC59-4E1D-B0F8-8BD848743C28}" type="pres">
      <dgm:prSet presAssocID="{8D0A6A58-E004-46FD-8951-9B96D6851142}" presName="hierChild4" presStyleCnt="0"/>
      <dgm:spPr/>
    </dgm:pt>
    <dgm:pt modelId="{052E1CFF-FEF4-43E4-8F6B-3E0581F15B9A}" type="pres">
      <dgm:prSet presAssocID="{855BB92A-874B-4CF9-BE7C-B97D36279889}" presName="Name37" presStyleLbl="parChTrans1D4" presStyleIdx="9" presStyleCnt="13"/>
      <dgm:spPr/>
      <dgm:t>
        <a:bodyPr/>
        <a:lstStyle/>
        <a:p>
          <a:endParaRPr lang="es-ES"/>
        </a:p>
      </dgm:t>
    </dgm:pt>
    <dgm:pt modelId="{F14EEC2C-F0C2-4867-AB48-3E2715B9F5D7}" type="pres">
      <dgm:prSet presAssocID="{34A4F79D-547A-4064-AD3C-1D633FC763B3}" presName="hierRoot2" presStyleCnt="0">
        <dgm:presLayoutVars>
          <dgm:hierBranch val="init"/>
        </dgm:presLayoutVars>
      </dgm:prSet>
      <dgm:spPr/>
    </dgm:pt>
    <dgm:pt modelId="{1BCC8942-0870-48D8-9171-D5073FECDC6C}" type="pres">
      <dgm:prSet presAssocID="{34A4F79D-547A-4064-AD3C-1D633FC763B3}" presName="rootComposite" presStyleCnt="0"/>
      <dgm:spPr/>
    </dgm:pt>
    <dgm:pt modelId="{A696E685-998B-4DF1-AAAA-A005B2686FB3}" type="pres">
      <dgm:prSet presAssocID="{34A4F79D-547A-4064-AD3C-1D633FC763B3}" presName="rootText" presStyleLbl="node4" presStyleIdx="9" presStyleCnt="13">
        <dgm:presLayoutVars>
          <dgm:chPref val="3"/>
        </dgm:presLayoutVars>
      </dgm:prSet>
      <dgm:spPr/>
      <dgm:t>
        <a:bodyPr/>
        <a:lstStyle/>
        <a:p>
          <a:endParaRPr lang="es-ES"/>
        </a:p>
      </dgm:t>
    </dgm:pt>
    <dgm:pt modelId="{AD59060E-198F-4319-867E-4A5FD9983CF2}" type="pres">
      <dgm:prSet presAssocID="{34A4F79D-547A-4064-AD3C-1D633FC763B3}" presName="rootConnector" presStyleLbl="node4" presStyleIdx="9" presStyleCnt="13"/>
      <dgm:spPr/>
      <dgm:t>
        <a:bodyPr/>
        <a:lstStyle/>
        <a:p>
          <a:endParaRPr lang="es-ES"/>
        </a:p>
      </dgm:t>
    </dgm:pt>
    <dgm:pt modelId="{E428D80A-2E70-479A-9919-28AC02D82053}" type="pres">
      <dgm:prSet presAssocID="{34A4F79D-547A-4064-AD3C-1D633FC763B3}" presName="hierChild4" presStyleCnt="0"/>
      <dgm:spPr/>
    </dgm:pt>
    <dgm:pt modelId="{C5FF85AB-ED85-4F5D-876A-86E976B0D5F1}" type="pres">
      <dgm:prSet presAssocID="{34A4F79D-547A-4064-AD3C-1D633FC763B3}" presName="hierChild5" presStyleCnt="0"/>
      <dgm:spPr/>
    </dgm:pt>
    <dgm:pt modelId="{A30550F0-1E61-40A9-A7F7-B07E149204A5}" type="pres">
      <dgm:prSet presAssocID="{BCA4E866-68AA-4890-B53E-F8B553400952}" presName="Name37" presStyleLbl="parChTrans1D4" presStyleIdx="10" presStyleCnt="13"/>
      <dgm:spPr/>
      <dgm:t>
        <a:bodyPr/>
        <a:lstStyle/>
        <a:p>
          <a:endParaRPr lang="es-ES"/>
        </a:p>
      </dgm:t>
    </dgm:pt>
    <dgm:pt modelId="{C5D7802F-5A7C-4457-88D6-6C7CE8D85858}" type="pres">
      <dgm:prSet presAssocID="{A5F6C85C-B9B7-4B9E-8F5F-57021D625217}" presName="hierRoot2" presStyleCnt="0">
        <dgm:presLayoutVars>
          <dgm:hierBranch val="init"/>
        </dgm:presLayoutVars>
      </dgm:prSet>
      <dgm:spPr/>
    </dgm:pt>
    <dgm:pt modelId="{07224BFD-862A-4186-96FD-428C9026EF40}" type="pres">
      <dgm:prSet presAssocID="{A5F6C85C-B9B7-4B9E-8F5F-57021D625217}" presName="rootComposite" presStyleCnt="0"/>
      <dgm:spPr/>
    </dgm:pt>
    <dgm:pt modelId="{B6F6F25E-BE59-4156-82B3-1142EF6F1473}" type="pres">
      <dgm:prSet presAssocID="{A5F6C85C-B9B7-4B9E-8F5F-57021D625217}" presName="rootText" presStyleLbl="node4" presStyleIdx="10" presStyleCnt="13">
        <dgm:presLayoutVars>
          <dgm:chPref val="3"/>
        </dgm:presLayoutVars>
      </dgm:prSet>
      <dgm:spPr/>
      <dgm:t>
        <a:bodyPr/>
        <a:lstStyle/>
        <a:p>
          <a:endParaRPr lang="es-ES"/>
        </a:p>
      </dgm:t>
    </dgm:pt>
    <dgm:pt modelId="{28451437-435D-4CB2-9CE7-191C5739A944}" type="pres">
      <dgm:prSet presAssocID="{A5F6C85C-B9B7-4B9E-8F5F-57021D625217}" presName="rootConnector" presStyleLbl="node4" presStyleIdx="10" presStyleCnt="13"/>
      <dgm:spPr/>
      <dgm:t>
        <a:bodyPr/>
        <a:lstStyle/>
        <a:p>
          <a:endParaRPr lang="es-ES"/>
        </a:p>
      </dgm:t>
    </dgm:pt>
    <dgm:pt modelId="{C069E70E-5563-49D1-88E4-DAB0B1E41935}" type="pres">
      <dgm:prSet presAssocID="{A5F6C85C-B9B7-4B9E-8F5F-57021D625217}" presName="hierChild4" presStyleCnt="0"/>
      <dgm:spPr/>
    </dgm:pt>
    <dgm:pt modelId="{54372EEB-7423-4DB5-8F3E-9F4C76040967}" type="pres">
      <dgm:prSet presAssocID="{A5F6C85C-B9B7-4B9E-8F5F-57021D625217}" presName="hierChild5" presStyleCnt="0"/>
      <dgm:spPr/>
    </dgm:pt>
    <dgm:pt modelId="{48ED7106-AD62-4E56-82B9-D0B0FFFAADEE}" type="pres">
      <dgm:prSet presAssocID="{704865A6-A1AB-4C26-88E8-C4D3B3A74810}" presName="Name37" presStyleLbl="parChTrans1D4" presStyleIdx="11" presStyleCnt="13"/>
      <dgm:spPr/>
      <dgm:t>
        <a:bodyPr/>
        <a:lstStyle/>
        <a:p>
          <a:endParaRPr lang="es-ES"/>
        </a:p>
      </dgm:t>
    </dgm:pt>
    <dgm:pt modelId="{47BB8E94-A8AB-496C-BB2A-54C708A5066C}" type="pres">
      <dgm:prSet presAssocID="{E1068CBC-2BC7-4737-9ABB-651AD86960C2}" presName="hierRoot2" presStyleCnt="0">
        <dgm:presLayoutVars>
          <dgm:hierBranch val="init"/>
        </dgm:presLayoutVars>
      </dgm:prSet>
      <dgm:spPr/>
    </dgm:pt>
    <dgm:pt modelId="{1861D81F-287E-4F37-8132-A52B824115F4}" type="pres">
      <dgm:prSet presAssocID="{E1068CBC-2BC7-4737-9ABB-651AD86960C2}" presName="rootComposite" presStyleCnt="0"/>
      <dgm:spPr/>
    </dgm:pt>
    <dgm:pt modelId="{7B7F887F-1E27-40B4-BA9E-8205B0268854}" type="pres">
      <dgm:prSet presAssocID="{E1068CBC-2BC7-4737-9ABB-651AD86960C2}" presName="rootText" presStyleLbl="node4" presStyleIdx="11" presStyleCnt="13">
        <dgm:presLayoutVars>
          <dgm:chPref val="3"/>
        </dgm:presLayoutVars>
      </dgm:prSet>
      <dgm:spPr/>
      <dgm:t>
        <a:bodyPr/>
        <a:lstStyle/>
        <a:p>
          <a:endParaRPr lang="es-ES"/>
        </a:p>
      </dgm:t>
    </dgm:pt>
    <dgm:pt modelId="{D19F864F-98CE-4CB5-A53E-373D47D81187}" type="pres">
      <dgm:prSet presAssocID="{E1068CBC-2BC7-4737-9ABB-651AD86960C2}" presName="rootConnector" presStyleLbl="node4" presStyleIdx="11" presStyleCnt="13"/>
      <dgm:spPr/>
      <dgm:t>
        <a:bodyPr/>
        <a:lstStyle/>
        <a:p>
          <a:endParaRPr lang="es-ES"/>
        </a:p>
      </dgm:t>
    </dgm:pt>
    <dgm:pt modelId="{A0E83F8D-F0CE-44F2-BD64-76D21EA17DDC}" type="pres">
      <dgm:prSet presAssocID="{E1068CBC-2BC7-4737-9ABB-651AD86960C2}" presName="hierChild4" presStyleCnt="0"/>
      <dgm:spPr/>
    </dgm:pt>
    <dgm:pt modelId="{B844C9B0-9FF7-4935-8ABD-9852B6AFC42D}" type="pres">
      <dgm:prSet presAssocID="{E1068CBC-2BC7-4737-9ABB-651AD86960C2}" presName="hierChild5" presStyleCnt="0"/>
      <dgm:spPr/>
    </dgm:pt>
    <dgm:pt modelId="{FEF96AB4-1038-4B43-B606-E238B568381D}" type="pres">
      <dgm:prSet presAssocID="{520D84CD-3EC2-4988-A55F-0CC1BAEE6C62}" presName="Name37" presStyleLbl="parChTrans1D4" presStyleIdx="12" presStyleCnt="13"/>
      <dgm:spPr/>
      <dgm:t>
        <a:bodyPr/>
        <a:lstStyle/>
        <a:p>
          <a:endParaRPr lang="es-ES"/>
        </a:p>
      </dgm:t>
    </dgm:pt>
    <dgm:pt modelId="{4815579B-EBB0-4A28-8CC0-C34285C9D249}" type="pres">
      <dgm:prSet presAssocID="{2793D499-08AB-4124-95EC-B9C41D6D6D9A}" presName="hierRoot2" presStyleCnt="0">
        <dgm:presLayoutVars>
          <dgm:hierBranch val="init"/>
        </dgm:presLayoutVars>
      </dgm:prSet>
      <dgm:spPr/>
    </dgm:pt>
    <dgm:pt modelId="{F3883391-60CF-4CDF-AA14-88F868F063B5}" type="pres">
      <dgm:prSet presAssocID="{2793D499-08AB-4124-95EC-B9C41D6D6D9A}" presName="rootComposite" presStyleCnt="0"/>
      <dgm:spPr/>
    </dgm:pt>
    <dgm:pt modelId="{5311AD28-D2FC-43B3-A983-1AE986FCB499}" type="pres">
      <dgm:prSet presAssocID="{2793D499-08AB-4124-95EC-B9C41D6D6D9A}" presName="rootText" presStyleLbl="node4" presStyleIdx="12" presStyleCnt="13">
        <dgm:presLayoutVars>
          <dgm:chPref val="3"/>
        </dgm:presLayoutVars>
      </dgm:prSet>
      <dgm:spPr/>
      <dgm:t>
        <a:bodyPr/>
        <a:lstStyle/>
        <a:p>
          <a:endParaRPr lang="es-ES"/>
        </a:p>
      </dgm:t>
    </dgm:pt>
    <dgm:pt modelId="{F2A298B3-F0E2-44DD-A5FF-DFDCEE7597AD}" type="pres">
      <dgm:prSet presAssocID="{2793D499-08AB-4124-95EC-B9C41D6D6D9A}" presName="rootConnector" presStyleLbl="node4" presStyleIdx="12" presStyleCnt="13"/>
      <dgm:spPr/>
      <dgm:t>
        <a:bodyPr/>
        <a:lstStyle/>
        <a:p>
          <a:endParaRPr lang="es-ES"/>
        </a:p>
      </dgm:t>
    </dgm:pt>
    <dgm:pt modelId="{E91F7670-35CB-4B0F-A98F-B7A9CE3155C5}" type="pres">
      <dgm:prSet presAssocID="{2793D499-08AB-4124-95EC-B9C41D6D6D9A}" presName="hierChild4" presStyleCnt="0"/>
      <dgm:spPr/>
    </dgm:pt>
    <dgm:pt modelId="{1B1A33F4-AFDC-48ED-88C5-DFAA27CE5C96}" type="pres">
      <dgm:prSet presAssocID="{2793D499-08AB-4124-95EC-B9C41D6D6D9A}" presName="hierChild5" presStyleCnt="0"/>
      <dgm:spPr/>
    </dgm:pt>
    <dgm:pt modelId="{70064796-DE8E-4F84-B745-EEB1EA6A1F14}" type="pres">
      <dgm:prSet presAssocID="{8D0A6A58-E004-46FD-8951-9B96D6851142}" presName="hierChild5" presStyleCnt="0"/>
      <dgm:spPr/>
    </dgm:pt>
    <dgm:pt modelId="{A81D1919-6A9F-4D3E-B136-C5ECDC36E223}" type="pres">
      <dgm:prSet presAssocID="{34A2BBF8-398E-4BE6-8F81-27BC13C66A50}" presName="hierChild5" presStyleCnt="0"/>
      <dgm:spPr/>
    </dgm:pt>
    <dgm:pt modelId="{0426F6F0-E314-411A-9E80-BF6A10A5A912}" type="pres">
      <dgm:prSet presAssocID="{F6A02DA2-3E93-478F-AC05-076374617BCE}" presName="hierChild3" presStyleCnt="0"/>
      <dgm:spPr/>
    </dgm:pt>
  </dgm:ptLst>
  <dgm:cxnLst>
    <dgm:cxn modelId="{6100BE24-3522-4AD3-99D1-F917793C92F5}" srcId="{8CC93723-19FB-4B50-84C0-BB6E347553FA}" destId="{61C53178-87B0-4C22-BD46-96474CA88FF0}" srcOrd="0" destOrd="0" parTransId="{91124518-5A64-4190-9FE9-AC3399720289}" sibTransId="{992E5912-9320-41CB-A2C1-E14E82E25386}"/>
    <dgm:cxn modelId="{9A84902E-9E82-465B-83C0-0B7238395CDB}" type="presOf" srcId="{DE7C34D0-934F-4FAD-AC6D-FE6D386554A5}" destId="{9572B0F4-58AB-49A1-A6EF-B6CD314F3B8D}" srcOrd="0" destOrd="0" presId="urn:microsoft.com/office/officeart/2005/8/layout/orgChart1"/>
    <dgm:cxn modelId="{214A6AB5-958A-4159-9E4A-D863B6060242}" type="presOf" srcId="{8D87D621-8CE5-43E6-A3E1-0A482C338319}" destId="{4658718B-3662-4427-A6AA-F1BF23AE28B8}" srcOrd="1" destOrd="0" presId="urn:microsoft.com/office/officeart/2005/8/layout/orgChart1"/>
    <dgm:cxn modelId="{65B68FDA-FBB1-4604-8CE7-338CB1378246}" type="presOf" srcId="{9D3B8E76-9474-463E-BBB8-AFB075BC108E}" destId="{661DBB90-DA72-4007-8AE5-AC9708D969E2}" srcOrd="0" destOrd="0" presId="urn:microsoft.com/office/officeart/2005/8/layout/orgChart1"/>
    <dgm:cxn modelId="{D2CF1A1B-FE0C-44FB-A9BC-768C1CF6CCC2}" srcId="{F6A02DA2-3E93-478F-AC05-076374617BCE}" destId="{B677DCFD-62D8-48C0-9CA1-260D02F50CD7}" srcOrd="1" destOrd="0" parTransId="{8CAA57C3-DCC7-451D-AF1C-FB6286DE3296}" sibTransId="{D0745B40-5E34-4C7B-B6C4-BFCC8AFDAF69}"/>
    <dgm:cxn modelId="{FA6139DA-5520-4D09-87DD-2F3B4B40F2DC}" type="presOf" srcId="{E1068CBC-2BC7-4737-9ABB-651AD86960C2}" destId="{D19F864F-98CE-4CB5-A53E-373D47D81187}" srcOrd="1" destOrd="0" presId="urn:microsoft.com/office/officeart/2005/8/layout/orgChart1"/>
    <dgm:cxn modelId="{158A1C78-39B8-4741-8C4B-ECB87DF07F37}" srcId="{FFA8477B-877E-449E-96CE-22B00342F338}" destId="{F6A02DA2-3E93-478F-AC05-076374617BCE}" srcOrd="0" destOrd="0" parTransId="{F253DD7C-FE51-471E-8F14-DE5C0F764D8A}" sibTransId="{238B362B-A683-4A1E-871B-77CDE15B44BB}"/>
    <dgm:cxn modelId="{DD1B8AD7-765E-420C-BA47-6F89E60C5BBC}" type="presOf" srcId="{F6A02DA2-3E93-478F-AC05-076374617BCE}" destId="{7D738DEE-B417-43EB-97A2-3936103C6A22}" srcOrd="0" destOrd="0" presId="urn:microsoft.com/office/officeart/2005/8/layout/orgChart1"/>
    <dgm:cxn modelId="{49748731-0EF8-4B45-9FF2-A25CC08F2665}" type="presOf" srcId="{61C53178-87B0-4C22-BD46-96474CA88FF0}" destId="{D80F57CE-E4B3-4B61-AC92-18CD962023A3}" srcOrd="0" destOrd="0" presId="urn:microsoft.com/office/officeart/2005/8/layout/orgChart1"/>
    <dgm:cxn modelId="{766B10B9-A5AA-45F7-94B7-A788660771A7}" type="presOf" srcId="{520D84CD-3EC2-4988-A55F-0CC1BAEE6C62}" destId="{FEF96AB4-1038-4B43-B606-E238B568381D}" srcOrd="0" destOrd="0" presId="urn:microsoft.com/office/officeart/2005/8/layout/orgChart1"/>
    <dgm:cxn modelId="{94F0B73D-7E0D-45BF-8F7B-61B350A9E947}" srcId="{61C53178-87B0-4C22-BD46-96474CA88FF0}" destId="{CDAA61D6-D345-46EE-831D-7EECDB429DA2}" srcOrd="2" destOrd="0" parTransId="{5B851706-5ECB-4D24-98EA-C98BDBA2F74D}" sibTransId="{137620CF-4452-400F-8120-3AE046CEDF54}"/>
    <dgm:cxn modelId="{9EC95C80-5CBA-44F5-97B2-DDAAD4D6F4E1}" type="presOf" srcId="{8CC93723-19FB-4B50-84C0-BB6E347553FA}" destId="{56D1C0EB-F768-4567-B01A-AF0BFDE2A5D0}" srcOrd="0" destOrd="0" presId="urn:microsoft.com/office/officeart/2005/8/layout/orgChart1"/>
    <dgm:cxn modelId="{B7CC5175-3D14-4558-9182-FD5843B9E7AB}" type="presOf" srcId="{35474C2D-8830-4854-9A45-3BF61579904B}" destId="{BC55B87A-5189-46A9-8A77-FF7DD114F6A9}" srcOrd="1" destOrd="0" presId="urn:microsoft.com/office/officeart/2005/8/layout/orgChart1"/>
    <dgm:cxn modelId="{C33DC41A-B210-4A9C-8391-8ACE9F0F64FB}" type="presOf" srcId="{34A2BBF8-398E-4BE6-8F81-27BC13C66A50}" destId="{92E2045F-04C7-4DB1-8629-CD464B317153}" srcOrd="0" destOrd="0" presId="urn:microsoft.com/office/officeart/2005/8/layout/orgChart1"/>
    <dgm:cxn modelId="{002B6CFE-1A0A-4AAF-B550-548A3E2C883A}" type="presOf" srcId="{4A723BEC-6C02-4E27-906B-429D32986E02}" destId="{DDBBC050-D10A-4B7A-B4BF-ECDF92D76750}" srcOrd="0" destOrd="0" presId="urn:microsoft.com/office/officeart/2005/8/layout/orgChart1"/>
    <dgm:cxn modelId="{60D5B055-F749-4A30-ADB9-4ED907C5050C}" type="presOf" srcId="{3CAF2079-D644-4818-9591-AEBBF276D040}" destId="{FE4152CA-52AE-4025-911A-5A272E5FC699}" srcOrd="0" destOrd="0" presId="urn:microsoft.com/office/officeart/2005/8/layout/orgChart1"/>
    <dgm:cxn modelId="{3570A7D8-D7BA-4C92-B5BC-C0C81A12E2EB}" type="presOf" srcId="{A5F6C85C-B9B7-4B9E-8F5F-57021D625217}" destId="{28451437-435D-4CB2-9CE7-191C5739A944}" srcOrd="1" destOrd="0" presId="urn:microsoft.com/office/officeart/2005/8/layout/orgChart1"/>
    <dgm:cxn modelId="{0543CAA9-5E32-421B-9F16-B92D6D6F2A42}" srcId="{61C53178-87B0-4C22-BD46-96474CA88FF0}" destId="{35474C2D-8830-4854-9A45-3BF61579904B}" srcOrd="3" destOrd="0" parTransId="{DE7C34D0-934F-4FAD-AC6D-FE6D386554A5}" sibTransId="{A440CCA6-8070-4772-9692-69538856F996}"/>
    <dgm:cxn modelId="{2224C019-C0E4-4317-B5DB-633539BFEC40}" type="presOf" srcId="{FFA8477B-877E-449E-96CE-22B00342F338}" destId="{94658AAC-916E-4389-BF27-3C561EC9D3E6}" srcOrd="0" destOrd="0" presId="urn:microsoft.com/office/officeart/2005/8/layout/orgChart1"/>
    <dgm:cxn modelId="{E4592A3C-1637-4FCC-A37D-118F7956C80B}" type="presOf" srcId="{E1068CBC-2BC7-4737-9ABB-651AD86960C2}" destId="{7B7F887F-1E27-40B4-BA9E-8205B0268854}" srcOrd="0" destOrd="0" presId="urn:microsoft.com/office/officeart/2005/8/layout/orgChart1"/>
    <dgm:cxn modelId="{32CC5CA8-BA3B-4819-B3D7-F1491AD8581E}" srcId="{8D0A6A58-E004-46FD-8951-9B96D6851142}" destId="{E1068CBC-2BC7-4737-9ABB-651AD86960C2}" srcOrd="2" destOrd="0" parTransId="{704865A6-A1AB-4C26-88E8-C4D3B3A74810}" sibTransId="{57155F97-BAA4-48D7-8A5E-6B2F1B71260B}"/>
    <dgm:cxn modelId="{72E921D3-A7D1-4642-B171-56090FF29A18}" type="presOf" srcId="{8D0A6A58-E004-46FD-8951-9B96D6851142}" destId="{F4207497-97B5-464A-816E-B32E03C7DB07}" srcOrd="1" destOrd="0" presId="urn:microsoft.com/office/officeart/2005/8/layout/orgChart1"/>
    <dgm:cxn modelId="{B8701503-3799-44AA-8911-4FE09C6E918E}" type="presOf" srcId="{F0B17ED7-AAB1-4DD8-9634-6BF298706FE6}" destId="{2C870C69-F07A-45BC-B81D-0DC44D9AA316}" srcOrd="0" destOrd="0" presId="urn:microsoft.com/office/officeart/2005/8/layout/orgChart1"/>
    <dgm:cxn modelId="{46971A7C-18A9-4AD5-80CC-74D08E5A7A81}" srcId="{61C53178-87B0-4C22-BD46-96474CA88FF0}" destId="{6AA62ED1-4F5A-47D1-90C7-0489A086CDBD}" srcOrd="1" destOrd="0" parTransId="{9D3B8E76-9474-463E-BBB8-AFB075BC108E}" sibTransId="{E140985C-6D94-4342-BCEE-B46F5D9983D6}"/>
    <dgm:cxn modelId="{716AE8D2-4177-44E3-8734-FACDEAF75FED}" type="presOf" srcId="{34A2BBF8-398E-4BE6-8F81-27BC13C66A50}" destId="{0F0CBFB7-986E-447E-8D94-7D06E24AA83C}" srcOrd="1" destOrd="0" presId="urn:microsoft.com/office/officeart/2005/8/layout/orgChart1"/>
    <dgm:cxn modelId="{A683B515-EE35-4698-B3EF-332176FE1625}" type="presOf" srcId="{7CDF8D82-8C27-4CCC-8D2F-75EE811C4A6B}" destId="{22529688-ACFA-4D52-8CC5-DA2385FDEE77}" srcOrd="0" destOrd="0" presId="urn:microsoft.com/office/officeart/2005/8/layout/orgChart1"/>
    <dgm:cxn modelId="{5C6AD5E0-D691-480E-981C-9B277B98514E}" type="presOf" srcId="{8CC93723-19FB-4B50-84C0-BB6E347553FA}" destId="{84242D84-7D7B-4D5D-ABAE-4771D074E950}" srcOrd="1" destOrd="0" presId="urn:microsoft.com/office/officeart/2005/8/layout/orgChart1"/>
    <dgm:cxn modelId="{59D75113-8483-46F7-AD11-5EF4AD160C7B}" srcId="{35474C2D-8830-4854-9A45-3BF61579904B}" destId="{4A723BEC-6C02-4E27-906B-429D32986E02}" srcOrd="0" destOrd="0" parTransId="{F38500B4-97F8-4810-9993-BB9E628C5D39}" sibTransId="{8D60F8E1-6CC6-4204-83FE-9C108F37D689}"/>
    <dgm:cxn modelId="{32BE5EBA-451A-469C-9D97-61CB5B00718D}" type="presOf" srcId="{855BB92A-874B-4CF9-BE7C-B97D36279889}" destId="{052E1CFF-FEF4-43E4-8F6B-3E0581F15B9A}" srcOrd="0" destOrd="0" presId="urn:microsoft.com/office/officeart/2005/8/layout/orgChart1"/>
    <dgm:cxn modelId="{FE6D87BD-1DD0-4E71-8EB5-F3E5EF9917CB}" type="presOf" srcId="{91124518-5A64-4190-9FE9-AC3399720289}" destId="{4ADB6A63-7D55-4C9E-B0C6-C5E57E6C4632}" srcOrd="0" destOrd="0" presId="urn:microsoft.com/office/officeart/2005/8/layout/orgChart1"/>
    <dgm:cxn modelId="{57611A9F-ACF0-4B83-AC79-93E55A1605DC}" type="presOf" srcId="{BCA4E866-68AA-4890-B53E-F8B553400952}" destId="{A30550F0-1E61-40A9-A7F7-B07E149204A5}" srcOrd="0" destOrd="0" presId="urn:microsoft.com/office/officeart/2005/8/layout/orgChart1"/>
    <dgm:cxn modelId="{093B44B8-6914-41F5-A601-9DB01A84565C}" type="presOf" srcId="{AE3BF882-13B1-4FDB-B9BC-9E4F544D99A9}" destId="{0EEE497E-EAE0-4E69-8164-1115C8D1185E}" srcOrd="0" destOrd="0" presId="urn:microsoft.com/office/officeart/2005/8/layout/orgChart1"/>
    <dgm:cxn modelId="{104BFFDE-A02C-49B9-BD2B-05A09EF6C688}" type="presOf" srcId="{C4A30CA0-03D1-4ED4-AAB0-1529FA94078E}" destId="{92EE8F34-C2E6-4B4C-A81D-364D8A17507C}" srcOrd="1" destOrd="0" presId="urn:microsoft.com/office/officeart/2005/8/layout/orgChart1"/>
    <dgm:cxn modelId="{FDB4D89D-E080-4336-A5B4-09C1542BBAFB}" srcId="{F0B17ED7-AAB1-4DD8-9634-6BF298706FE6}" destId="{8CC93723-19FB-4B50-84C0-BB6E347553FA}" srcOrd="0" destOrd="0" parTransId="{8ACC3DBA-3A15-4767-A17A-01071795CC5C}" sibTransId="{93C9227A-8293-44B5-A405-E9507332FBF1}"/>
    <dgm:cxn modelId="{29433065-2C8E-4EAB-80D9-D80E39E63498}" type="presOf" srcId="{6AA62ED1-4F5A-47D1-90C7-0489A086CDBD}" destId="{9998F854-5CEF-49FF-8880-59CD6FEE9EAA}" srcOrd="1" destOrd="0" presId="urn:microsoft.com/office/officeart/2005/8/layout/orgChart1"/>
    <dgm:cxn modelId="{102949AE-68C2-472F-B716-2B6B902CA651}" type="presOf" srcId="{CDAA61D6-D345-46EE-831D-7EECDB429DA2}" destId="{01BF0D00-F0C1-4594-9FAE-1FC0934D8A36}" srcOrd="1" destOrd="0" presId="urn:microsoft.com/office/officeart/2005/8/layout/orgChart1"/>
    <dgm:cxn modelId="{C2D5C351-DC88-4798-830A-5D3926982C22}" srcId="{F6A02DA2-3E93-478F-AC05-076374617BCE}" destId="{7CDF8D82-8C27-4CCC-8D2F-75EE811C4A6B}" srcOrd="0" destOrd="0" parTransId="{DD26304A-3829-4BF1-BF7E-A3366FA3B851}" sibTransId="{BF65360E-D814-4AAB-B286-3F57A33254EE}"/>
    <dgm:cxn modelId="{2B028DD1-B978-4224-8B35-F2C842E6320F}" srcId="{61C53178-87B0-4C22-BD46-96474CA88FF0}" destId="{99427340-42C9-4586-B61B-0A4E8E2A7776}" srcOrd="0" destOrd="0" parTransId="{B13B83D9-A473-4C2E-BB3A-03A1A26D39F5}" sibTransId="{07F50BB6-F7ED-44C5-967F-E2726BE98CA9}"/>
    <dgm:cxn modelId="{903FC647-E254-4C8B-9A57-D4D9238B3AE3}" type="presOf" srcId="{8ACC3DBA-3A15-4767-A17A-01071795CC5C}" destId="{79061B2B-C885-4939-8D80-D9F3B5CD798A}" srcOrd="0" destOrd="0" presId="urn:microsoft.com/office/officeart/2005/8/layout/orgChart1"/>
    <dgm:cxn modelId="{291A873A-B6E8-49CC-9E09-36C2EDF2567C}" type="presOf" srcId="{4A723BEC-6C02-4E27-906B-429D32986E02}" destId="{B76729B1-70F0-4721-8288-EC49C33693EE}" srcOrd="1" destOrd="0" presId="urn:microsoft.com/office/officeart/2005/8/layout/orgChart1"/>
    <dgm:cxn modelId="{3C1B3F83-F75F-4F71-B12E-BE4C319369D6}" srcId="{35474C2D-8830-4854-9A45-3BF61579904B}" destId="{C4A30CA0-03D1-4ED4-AAB0-1529FA94078E}" srcOrd="1" destOrd="0" parTransId="{2B932204-09CE-432B-B9E6-582C7E8F6889}" sibTransId="{F866BA2A-CBC0-4AD0-8F19-422D95A10429}"/>
    <dgm:cxn modelId="{AE747578-884B-4746-AD7D-573D38DC4491}" type="presOf" srcId="{99427340-42C9-4586-B61B-0A4E8E2A7776}" destId="{726DAC60-5158-4795-897D-0B0342F5AB7C}" srcOrd="0" destOrd="0" presId="urn:microsoft.com/office/officeart/2005/8/layout/orgChart1"/>
    <dgm:cxn modelId="{B960C052-8191-4281-BE41-AA5E5669484B}" type="presOf" srcId="{C4A30CA0-03D1-4ED4-AAB0-1529FA94078E}" destId="{2B7EA121-9A9F-4493-BAD6-82FA70573462}" srcOrd="0" destOrd="0" presId="urn:microsoft.com/office/officeart/2005/8/layout/orgChart1"/>
    <dgm:cxn modelId="{0534E0AC-6715-4AAD-8D10-7C901E1ABE12}" type="presOf" srcId="{2793D499-08AB-4124-95EC-B9C41D6D6D9A}" destId="{F2A298B3-F0E2-44DD-A5FF-DFDCEE7597AD}" srcOrd="1" destOrd="0" presId="urn:microsoft.com/office/officeart/2005/8/layout/orgChart1"/>
    <dgm:cxn modelId="{8099E936-7BA3-4592-BA2C-988FCF6AE774}" type="presOf" srcId="{99427340-42C9-4586-B61B-0A4E8E2A7776}" destId="{3D6991E8-7125-4D8F-BAAA-4381CE4F56FB}" srcOrd="1" destOrd="0" presId="urn:microsoft.com/office/officeart/2005/8/layout/orgChart1"/>
    <dgm:cxn modelId="{33ADFAF3-9642-4B2D-A88D-6EB490EA314F}" type="presOf" srcId="{A5F6C85C-B9B7-4B9E-8F5F-57021D625217}" destId="{B6F6F25E-BE59-4156-82B3-1142EF6F1473}" srcOrd="0" destOrd="0" presId="urn:microsoft.com/office/officeart/2005/8/layout/orgChart1"/>
    <dgm:cxn modelId="{E44238D1-FC83-4197-8DF8-34F36ED5C8E9}" type="presOf" srcId="{5B851706-5ECB-4D24-98EA-C98BDBA2F74D}" destId="{24F5B5C7-BFC4-40A1-9C48-600E47046F67}" srcOrd="0" destOrd="0" presId="urn:microsoft.com/office/officeart/2005/8/layout/orgChart1"/>
    <dgm:cxn modelId="{87235FC4-68A3-411B-A8D2-22AAE19A34C1}" type="presOf" srcId="{34A4F79D-547A-4064-AD3C-1D633FC763B3}" destId="{AD59060E-198F-4319-867E-4A5FD9983CF2}" srcOrd="1" destOrd="0" presId="urn:microsoft.com/office/officeart/2005/8/layout/orgChart1"/>
    <dgm:cxn modelId="{6E13410A-EF14-4027-95A5-253234A8F6EC}" type="presOf" srcId="{4898C8EE-F178-45B8-9CB9-E0355C13A674}" destId="{0156AD63-E9A1-4737-B7A8-52A5E64395A4}" srcOrd="0" destOrd="0" presId="urn:microsoft.com/office/officeart/2005/8/layout/orgChart1"/>
    <dgm:cxn modelId="{D8F0B418-A0A4-40E6-9F60-5DFAAA924240}" type="presOf" srcId="{757B6E9A-B1E6-43A2-9104-F00FF73D5A85}" destId="{14B7A9AE-19EF-4B5F-AD1E-DAFE4071BC8E}" srcOrd="0" destOrd="0" presId="urn:microsoft.com/office/officeart/2005/8/layout/orgChart1"/>
    <dgm:cxn modelId="{20042CED-89F7-4623-A22F-E25E63AB18DE}" type="presOf" srcId="{704865A6-A1AB-4C26-88E8-C4D3B3A74810}" destId="{48ED7106-AD62-4E56-82B9-D0B0FFFAADEE}" srcOrd="0" destOrd="0" presId="urn:microsoft.com/office/officeart/2005/8/layout/orgChart1"/>
    <dgm:cxn modelId="{A2562572-836F-4108-9153-1230D8250A06}" type="presOf" srcId="{2793D499-08AB-4124-95EC-B9C41D6D6D9A}" destId="{5311AD28-D2FC-43B3-A983-1AE986FCB499}" srcOrd="0" destOrd="0" presId="urn:microsoft.com/office/officeart/2005/8/layout/orgChart1"/>
    <dgm:cxn modelId="{84F3B936-4552-473B-B6E7-E3034334E99E}" type="presOf" srcId="{6AA62ED1-4F5A-47D1-90C7-0489A086CDBD}" destId="{741C49B2-BE76-4243-90DB-680FB6BB347A}" srcOrd="0" destOrd="0" presId="urn:microsoft.com/office/officeart/2005/8/layout/orgChart1"/>
    <dgm:cxn modelId="{4F006DD3-36FC-4837-998F-521564C36066}" type="presOf" srcId="{B13B83D9-A473-4C2E-BB3A-03A1A26D39F5}" destId="{726301B6-35D4-4BD9-A81D-4621ACE9EE93}" srcOrd="0" destOrd="0" presId="urn:microsoft.com/office/officeart/2005/8/layout/orgChart1"/>
    <dgm:cxn modelId="{9C27431F-3C24-422F-9412-E45EB243AD2E}" type="presOf" srcId="{F6A02DA2-3E93-478F-AC05-076374617BCE}" destId="{96B2278E-9267-448B-885F-A029F3B35F59}" srcOrd="1" destOrd="0" presId="urn:microsoft.com/office/officeart/2005/8/layout/orgChart1"/>
    <dgm:cxn modelId="{D58C20B7-A8BF-470A-9664-9136078214DD}" type="presOf" srcId="{B677DCFD-62D8-48C0-9CA1-260D02F50CD7}" destId="{810E5A41-553D-4847-A173-298A55BC8FBC}" srcOrd="0" destOrd="0" presId="urn:microsoft.com/office/officeart/2005/8/layout/orgChart1"/>
    <dgm:cxn modelId="{B0B124A8-F2F8-41BD-B965-85DA544C90B2}" type="presOf" srcId="{35474C2D-8830-4854-9A45-3BF61579904B}" destId="{35A30869-EC55-411D-B744-2E1D74C31255}" srcOrd="0" destOrd="0" presId="urn:microsoft.com/office/officeart/2005/8/layout/orgChart1"/>
    <dgm:cxn modelId="{16054113-45F6-469D-B748-0A4E8A0FD91D}" type="presOf" srcId="{F0B17ED7-AAB1-4DD8-9634-6BF298706FE6}" destId="{D58D8DF6-FCFB-43C6-B7B0-EBC22AF07EA1}" srcOrd="1" destOrd="0" presId="urn:microsoft.com/office/officeart/2005/8/layout/orgChart1"/>
    <dgm:cxn modelId="{7635493C-0840-4617-B1E3-58E586AAF8A1}" type="presOf" srcId="{8D87D621-8CE5-43E6-A3E1-0A482C338319}" destId="{27FAFA47-A74D-41C8-907E-53362EBA7516}" srcOrd="0" destOrd="0" presId="urn:microsoft.com/office/officeart/2005/8/layout/orgChart1"/>
    <dgm:cxn modelId="{73114DBB-229E-4600-BE0F-175B2A67A7BC}" srcId="{F6A02DA2-3E93-478F-AC05-076374617BCE}" destId="{34A2BBF8-398E-4BE6-8F81-27BC13C66A50}" srcOrd="2" destOrd="0" parTransId="{3CAF2079-D644-4818-9591-AEBBF276D040}" sibTransId="{A9517D67-F5FB-4432-A619-F3BEC210BEE9}"/>
    <dgm:cxn modelId="{59D9759C-7BA7-462F-888B-6784E639272F}" type="presOf" srcId="{F38500B4-97F8-4810-9993-BB9E628C5D39}" destId="{1B9BFC5A-260B-448D-A32C-2C438DBF515F}" srcOrd="0" destOrd="0" presId="urn:microsoft.com/office/officeart/2005/8/layout/orgChart1"/>
    <dgm:cxn modelId="{16719FDF-8505-44A3-8A4C-EBFB8096C40F}" type="presOf" srcId="{DD26304A-3829-4BF1-BF7E-A3366FA3B851}" destId="{CA4A6A32-7D6A-43DC-8AF9-0948D02C64B8}" srcOrd="0" destOrd="0" presId="urn:microsoft.com/office/officeart/2005/8/layout/orgChart1"/>
    <dgm:cxn modelId="{B8B689E2-1A65-4425-B244-C412CE895CFB}" type="presOf" srcId="{CDAA61D6-D345-46EE-831D-7EECDB429DA2}" destId="{973E7560-29FE-4572-BB34-B391A6FD361E}" srcOrd="0" destOrd="0" presId="urn:microsoft.com/office/officeart/2005/8/layout/orgChart1"/>
    <dgm:cxn modelId="{0B1F0C1F-3798-4738-984B-8FD3E0E5D9B6}" type="presOf" srcId="{8CAA57C3-DCC7-451D-AF1C-FB6286DE3296}" destId="{DDF26690-E4BC-428C-A77E-210F76DA6662}" srcOrd="0" destOrd="0" presId="urn:microsoft.com/office/officeart/2005/8/layout/orgChart1"/>
    <dgm:cxn modelId="{E57E520D-670B-4DA9-8312-8AA9240B2CE8}" srcId="{8D0A6A58-E004-46FD-8951-9B96D6851142}" destId="{2793D499-08AB-4124-95EC-B9C41D6D6D9A}" srcOrd="3" destOrd="0" parTransId="{520D84CD-3EC2-4988-A55F-0CC1BAEE6C62}" sibTransId="{51F9CABF-41AE-43D4-B882-62992230E6EB}"/>
    <dgm:cxn modelId="{EB5E699F-F131-43EA-9B6B-DD614BB34B51}" type="presOf" srcId="{61C53178-87B0-4C22-BD46-96474CA88FF0}" destId="{A9AEF86B-633D-442A-8195-02D495536711}" srcOrd="1" destOrd="0" presId="urn:microsoft.com/office/officeart/2005/8/layout/orgChart1"/>
    <dgm:cxn modelId="{A943000A-012A-467C-9E54-F4304CAEFAD7}" srcId="{8D0A6A58-E004-46FD-8951-9B96D6851142}" destId="{A5F6C85C-B9B7-4B9E-8F5F-57021D625217}" srcOrd="1" destOrd="0" parTransId="{BCA4E866-68AA-4890-B53E-F8B553400952}" sibTransId="{F9CCC579-E7DF-47F6-806D-C46EAE04AFC2}"/>
    <dgm:cxn modelId="{43C2CE5F-517E-43DD-8204-C32747832DCF}" type="presOf" srcId="{2B932204-09CE-432B-B9E6-582C7E8F6889}" destId="{441B827F-C6CC-47CC-95F1-7827C600394A}" srcOrd="0" destOrd="0" presId="urn:microsoft.com/office/officeart/2005/8/layout/orgChart1"/>
    <dgm:cxn modelId="{1ED69665-7D05-4D8F-961E-76E56C93BA46}" type="presOf" srcId="{34A4F79D-547A-4064-AD3C-1D633FC763B3}" destId="{A696E685-998B-4DF1-AAAA-A005B2686FB3}" srcOrd="0" destOrd="0" presId="urn:microsoft.com/office/officeart/2005/8/layout/orgChart1"/>
    <dgm:cxn modelId="{B2CC901E-C140-4520-90FE-4D8ADE87CCAD}" srcId="{34A2BBF8-398E-4BE6-8F81-27BC13C66A50}" destId="{8D0A6A58-E004-46FD-8951-9B96D6851142}" srcOrd="1" destOrd="0" parTransId="{757B6E9A-B1E6-43A2-9104-F00FF73D5A85}" sibTransId="{C4352B0B-36C6-4995-8753-10072B8BA304}"/>
    <dgm:cxn modelId="{25515E96-94D7-4847-ABD1-E89227465F45}" srcId="{8D0A6A58-E004-46FD-8951-9B96D6851142}" destId="{34A4F79D-547A-4064-AD3C-1D633FC763B3}" srcOrd="0" destOrd="0" parTransId="{855BB92A-874B-4CF9-BE7C-B97D36279889}" sibTransId="{30F5E290-EAAF-4E97-9ACD-607D926CDE2B}"/>
    <dgm:cxn modelId="{2B2BFD84-569E-426D-B40B-68670579F100}" srcId="{99427340-42C9-4586-B61B-0A4E8E2A7776}" destId="{8D87D621-8CE5-43E6-A3E1-0A482C338319}" srcOrd="0" destOrd="0" parTransId="{AE3BF882-13B1-4FDB-B9BC-9E4F544D99A9}" sibTransId="{ED1CF69F-5311-44C8-91ED-B3264FFAAE7F}"/>
    <dgm:cxn modelId="{B768C6F7-20DA-450D-92E7-75039E1E1F20}" type="presOf" srcId="{8D0A6A58-E004-46FD-8951-9B96D6851142}" destId="{2E4A8D1B-D060-4D8F-A57C-02580280FDC7}" srcOrd="0" destOrd="0" presId="urn:microsoft.com/office/officeart/2005/8/layout/orgChart1"/>
    <dgm:cxn modelId="{D66F7E57-E161-46BE-B8F4-0350502CFD42}" type="presOf" srcId="{B677DCFD-62D8-48C0-9CA1-260D02F50CD7}" destId="{FFBB8608-AD88-4BC2-AAC1-21D54C6952C0}" srcOrd="1" destOrd="0" presId="urn:microsoft.com/office/officeart/2005/8/layout/orgChart1"/>
    <dgm:cxn modelId="{71CD1BAC-6B5B-40B8-B567-789F262C157F}" type="presOf" srcId="{7CDF8D82-8C27-4CCC-8D2F-75EE811C4A6B}" destId="{ECE926B2-1D50-4C3F-9669-CD5AB59736C9}" srcOrd="1" destOrd="0" presId="urn:microsoft.com/office/officeart/2005/8/layout/orgChart1"/>
    <dgm:cxn modelId="{28FB5512-6A09-41A1-87BD-B27A760E6B4D}" srcId="{34A2BBF8-398E-4BE6-8F81-27BC13C66A50}" destId="{F0B17ED7-AAB1-4DD8-9634-6BF298706FE6}" srcOrd="0" destOrd="0" parTransId="{4898C8EE-F178-45B8-9CB9-E0355C13A674}" sibTransId="{9ACB90B8-A8E5-429E-825A-487690EAEF02}"/>
    <dgm:cxn modelId="{F81B1B5A-6141-4EE1-AD6F-E41B84699563}" type="presParOf" srcId="{94658AAC-916E-4389-BF27-3C561EC9D3E6}" destId="{506F69A2-E584-4408-A32D-1379A4A806A2}" srcOrd="0" destOrd="0" presId="urn:microsoft.com/office/officeart/2005/8/layout/orgChart1"/>
    <dgm:cxn modelId="{CAE2C851-961E-4563-831F-AFA04BB237A3}" type="presParOf" srcId="{506F69A2-E584-4408-A32D-1379A4A806A2}" destId="{39AD0F52-0C2E-4FC5-9781-2AABE85C5181}" srcOrd="0" destOrd="0" presId="urn:microsoft.com/office/officeart/2005/8/layout/orgChart1"/>
    <dgm:cxn modelId="{1F0B6071-BB03-444F-86EF-3C010E9DEE34}" type="presParOf" srcId="{39AD0F52-0C2E-4FC5-9781-2AABE85C5181}" destId="{7D738DEE-B417-43EB-97A2-3936103C6A22}" srcOrd="0" destOrd="0" presId="urn:microsoft.com/office/officeart/2005/8/layout/orgChart1"/>
    <dgm:cxn modelId="{9CB7649C-AF56-4163-BACF-F91F45134590}" type="presParOf" srcId="{39AD0F52-0C2E-4FC5-9781-2AABE85C5181}" destId="{96B2278E-9267-448B-885F-A029F3B35F59}" srcOrd="1" destOrd="0" presId="urn:microsoft.com/office/officeart/2005/8/layout/orgChart1"/>
    <dgm:cxn modelId="{5BE2FE98-68F2-410C-A4A6-FD2B801BAF90}" type="presParOf" srcId="{506F69A2-E584-4408-A32D-1379A4A806A2}" destId="{18FB609E-6226-42E2-B9AC-31F30976B411}" srcOrd="1" destOrd="0" presId="urn:microsoft.com/office/officeart/2005/8/layout/orgChart1"/>
    <dgm:cxn modelId="{9478BF07-0AD2-4504-9EFF-AB30AB577D38}" type="presParOf" srcId="{18FB609E-6226-42E2-B9AC-31F30976B411}" destId="{CA4A6A32-7D6A-43DC-8AF9-0948D02C64B8}" srcOrd="0" destOrd="0" presId="urn:microsoft.com/office/officeart/2005/8/layout/orgChart1"/>
    <dgm:cxn modelId="{0C67C7A4-9409-42AE-8776-ABCC58176419}" type="presParOf" srcId="{18FB609E-6226-42E2-B9AC-31F30976B411}" destId="{BE59DAA4-9196-40FA-B9DE-0183E126C9B2}" srcOrd="1" destOrd="0" presId="urn:microsoft.com/office/officeart/2005/8/layout/orgChart1"/>
    <dgm:cxn modelId="{D031F2BA-2747-48A1-884C-21753F12EBEA}" type="presParOf" srcId="{BE59DAA4-9196-40FA-B9DE-0183E126C9B2}" destId="{BA295A8D-EC6E-46AD-871B-2CA3271B072C}" srcOrd="0" destOrd="0" presId="urn:microsoft.com/office/officeart/2005/8/layout/orgChart1"/>
    <dgm:cxn modelId="{F7B6D3D7-72E1-43FD-AF95-94270AECB47B}" type="presParOf" srcId="{BA295A8D-EC6E-46AD-871B-2CA3271B072C}" destId="{22529688-ACFA-4D52-8CC5-DA2385FDEE77}" srcOrd="0" destOrd="0" presId="urn:microsoft.com/office/officeart/2005/8/layout/orgChart1"/>
    <dgm:cxn modelId="{8FAA4030-043B-45BF-9E46-BBD297BD6105}" type="presParOf" srcId="{BA295A8D-EC6E-46AD-871B-2CA3271B072C}" destId="{ECE926B2-1D50-4C3F-9669-CD5AB59736C9}" srcOrd="1" destOrd="0" presId="urn:microsoft.com/office/officeart/2005/8/layout/orgChart1"/>
    <dgm:cxn modelId="{463EAB92-90DD-4CE9-9256-60AD6B03A76B}" type="presParOf" srcId="{BE59DAA4-9196-40FA-B9DE-0183E126C9B2}" destId="{3BD5DEFC-8D5B-4FB2-9E19-CD9DE6D0D36A}" srcOrd="1" destOrd="0" presId="urn:microsoft.com/office/officeart/2005/8/layout/orgChart1"/>
    <dgm:cxn modelId="{DFDE7E1C-9A86-49E6-9E4F-92460BA5159F}" type="presParOf" srcId="{BE59DAA4-9196-40FA-B9DE-0183E126C9B2}" destId="{0180175F-989F-4CE8-9344-6C5196C27A93}" srcOrd="2" destOrd="0" presId="urn:microsoft.com/office/officeart/2005/8/layout/orgChart1"/>
    <dgm:cxn modelId="{12596EBE-C442-4FB1-9142-63AFFCA9A11D}" type="presParOf" srcId="{18FB609E-6226-42E2-B9AC-31F30976B411}" destId="{DDF26690-E4BC-428C-A77E-210F76DA6662}" srcOrd="2" destOrd="0" presId="urn:microsoft.com/office/officeart/2005/8/layout/orgChart1"/>
    <dgm:cxn modelId="{C90E7987-2E34-4797-A935-F52898BC0C42}" type="presParOf" srcId="{18FB609E-6226-42E2-B9AC-31F30976B411}" destId="{F55D6171-919D-4B34-9C9D-23E6E248718B}" srcOrd="3" destOrd="0" presId="urn:microsoft.com/office/officeart/2005/8/layout/orgChart1"/>
    <dgm:cxn modelId="{80563091-9ADB-41DB-82AC-99FB194C008B}" type="presParOf" srcId="{F55D6171-919D-4B34-9C9D-23E6E248718B}" destId="{1CD73EF3-58C3-4607-8CDA-CD4BA2C2991F}" srcOrd="0" destOrd="0" presId="urn:microsoft.com/office/officeart/2005/8/layout/orgChart1"/>
    <dgm:cxn modelId="{DB67CFDC-A097-4808-BE5C-B626549D8F62}" type="presParOf" srcId="{1CD73EF3-58C3-4607-8CDA-CD4BA2C2991F}" destId="{810E5A41-553D-4847-A173-298A55BC8FBC}" srcOrd="0" destOrd="0" presId="urn:microsoft.com/office/officeart/2005/8/layout/orgChart1"/>
    <dgm:cxn modelId="{3C5B18C2-5671-44E4-9587-90FF84417864}" type="presParOf" srcId="{1CD73EF3-58C3-4607-8CDA-CD4BA2C2991F}" destId="{FFBB8608-AD88-4BC2-AAC1-21D54C6952C0}" srcOrd="1" destOrd="0" presId="urn:microsoft.com/office/officeart/2005/8/layout/orgChart1"/>
    <dgm:cxn modelId="{0F0C4409-1C73-4415-B703-31CA8B1590DA}" type="presParOf" srcId="{F55D6171-919D-4B34-9C9D-23E6E248718B}" destId="{683F4D22-F262-49DF-B1BD-69440F44D61B}" srcOrd="1" destOrd="0" presId="urn:microsoft.com/office/officeart/2005/8/layout/orgChart1"/>
    <dgm:cxn modelId="{CC12C8A2-7B48-4807-8013-6109838F370F}" type="presParOf" srcId="{F55D6171-919D-4B34-9C9D-23E6E248718B}" destId="{695D2FCB-AF00-4682-A098-0C0060621AD3}" srcOrd="2" destOrd="0" presId="urn:microsoft.com/office/officeart/2005/8/layout/orgChart1"/>
    <dgm:cxn modelId="{FDD7EC2F-E93B-408B-B4E6-783BCFDA9EA8}" type="presParOf" srcId="{18FB609E-6226-42E2-B9AC-31F30976B411}" destId="{FE4152CA-52AE-4025-911A-5A272E5FC699}" srcOrd="4" destOrd="0" presId="urn:microsoft.com/office/officeart/2005/8/layout/orgChart1"/>
    <dgm:cxn modelId="{83656D03-998C-4E6B-8B37-F7956176E87E}" type="presParOf" srcId="{18FB609E-6226-42E2-B9AC-31F30976B411}" destId="{91251926-5538-463C-AF17-7F78A68B5ADF}" srcOrd="5" destOrd="0" presId="urn:microsoft.com/office/officeart/2005/8/layout/orgChart1"/>
    <dgm:cxn modelId="{4286D751-38E5-4419-8EDC-34B37C49041B}" type="presParOf" srcId="{91251926-5538-463C-AF17-7F78A68B5ADF}" destId="{35B2408F-C421-49EF-A3E7-6EE35A3857C6}" srcOrd="0" destOrd="0" presId="urn:microsoft.com/office/officeart/2005/8/layout/orgChart1"/>
    <dgm:cxn modelId="{85DA0108-2BCC-4FF8-951B-7F1AF59201D6}" type="presParOf" srcId="{35B2408F-C421-49EF-A3E7-6EE35A3857C6}" destId="{92E2045F-04C7-4DB1-8629-CD464B317153}" srcOrd="0" destOrd="0" presId="urn:microsoft.com/office/officeart/2005/8/layout/orgChart1"/>
    <dgm:cxn modelId="{9CA93077-E0C0-48B5-8488-0314CCDB82D4}" type="presParOf" srcId="{35B2408F-C421-49EF-A3E7-6EE35A3857C6}" destId="{0F0CBFB7-986E-447E-8D94-7D06E24AA83C}" srcOrd="1" destOrd="0" presId="urn:microsoft.com/office/officeart/2005/8/layout/orgChart1"/>
    <dgm:cxn modelId="{137685F6-A3A0-4A21-8D60-AD0EC8268387}" type="presParOf" srcId="{91251926-5538-463C-AF17-7F78A68B5ADF}" destId="{0A21C4B5-C3F2-473A-BDA0-7BB6FD6FD243}" srcOrd="1" destOrd="0" presId="urn:microsoft.com/office/officeart/2005/8/layout/orgChart1"/>
    <dgm:cxn modelId="{0C565032-4FA0-4FAD-BF29-93F9B750CCF6}" type="presParOf" srcId="{0A21C4B5-C3F2-473A-BDA0-7BB6FD6FD243}" destId="{0156AD63-E9A1-4737-B7A8-52A5E64395A4}" srcOrd="0" destOrd="0" presId="urn:microsoft.com/office/officeart/2005/8/layout/orgChart1"/>
    <dgm:cxn modelId="{58116F10-97EE-4C70-ADEC-E5F8846EF54F}" type="presParOf" srcId="{0A21C4B5-C3F2-473A-BDA0-7BB6FD6FD243}" destId="{BD7030E5-0AA6-4982-86C4-6D2BE8A0D9C8}" srcOrd="1" destOrd="0" presId="urn:microsoft.com/office/officeart/2005/8/layout/orgChart1"/>
    <dgm:cxn modelId="{82503822-ACE1-49AD-BDEB-0E121D5EE73D}" type="presParOf" srcId="{BD7030E5-0AA6-4982-86C4-6D2BE8A0D9C8}" destId="{914E40CE-1293-4938-A6B6-D37F6F6249D3}" srcOrd="0" destOrd="0" presId="urn:microsoft.com/office/officeart/2005/8/layout/orgChart1"/>
    <dgm:cxn modelId="{75C72FFC-EF0A-4FC3-AD41-082778EC59F0}" type="presParOf" srcId="{914E40CE-1293-4938-A6B6-D37F6F6249D3}" destId="{2C870C69-F07A-45BC-B81D-0DC44D9AA316}" srcOrd="0" destOrd="0" presId="urn:microsoft.com/office/officeart/2005/8/layout/orgChart1"/>
    <dgm:cxn modelId="{4FDCD97F-4E86-4719-BD0D-D5CACD7AC3C7}" type="presParOf" srcId="{914E40CE-1293-4938-A6B6-D37F6F6249D3}" destId="{D58D8DF6-FCFB-43C6-B7B0-EBC22AF07EA1}" srcOrd="1" destOrd="0" presId="urn:microsoft.com/office/officeart/2005/8/layout/orgChart1"/>
    <dgm:cxn modelId="{B1A9C416-1A3D-4CA8-AA59-919534764A33}" type="presParOf" srcId="{BD7030E5-0AA6-4982-86C4-6D2BE8A0D9C8}" destId="{49D48FDF-E35A-4653-AAF8-BDF8F869F11B}" srcOrd="1" destOrd="0" presId="urn:microsoft.com/office/officeart/2005/8/layout/orgChart1"/>
    <dgm:cxn modelId="{A853EDAC-CA44-4C38-A4D6-E0C54B7B5594}" type="presParOf" srcId="{49D48FDF-E35A-4653-AAF8-BDF8F869F11B}" destId="{79061B2B-C885-4939-8D80-D9F3B5CD798A}" srcOrd="0" destOrd="0" presId="urn:microsoft.com/office/officeart/2005/8/layout/orgChart1"/>
    <dgm:cxn modelId="{A56BE804-F67B-4C6B-A638-D52C7BEBDB80}" type="presParOf" srcId="{49D48FDF-E35A-4653-AAF8-BDF8F869F11B}" destId="{A88B2F18-71A8-4C50-AD10-C2E3CEC07FE5}" srcOrd="1" destOrd="0" presId="urn:microsoft.com/office/officeart/2005/8/layout/orgChart1"/>
    <dgm:cxn modelId="{AB4AF065-05EC-4FA1-8E46-391E11F2472E}" type="presParOf" srcId="{A88B2F18-71A8-4C50-AD10-C2E3CEC07FE5}" destId="{46F3D9B5-E256-49F9-90E3-C59C2EC2E74F}" srcOrd="0" destOrd="0" presId="urn:microsoft.com/office/officeart/2005/8/layout/orgChart1"/>
    <dgm:cxn modelId="{600D842B-DA94-496C-B56C-E99447A8D29D}" type="presParOf" srcId="{46F3D9B5-E256-49F9-90E3-C59C2EC2E74F}" destId="{56D1C0EB-F768-4567-B01A-AF0BFDE2A5D0}" srcOrd="0" destOrd="0" presId="urn:microsoft.com/office/officeart/2005/8/layout/orgChart1"/>
    <dgm:cxn modelId="{34153DC4-5B7A-48C1-B7A1-5AFF28FFD0F6}" type="presParOf" srcId="{46F3D9B5-E256-49F9-90E3-C59C2EC2E74F}" destId="{84242D84-7D7B-4D5D-ABAE-4771D074E950}" srcOrd="1" destOrd="0" presId="urn:microsoft.com/office/officeart/2005/8/layout/orgChart1"/>
    <dgm:cxn modelId="{77F95974-2DB6-4D70-A10A-06486B995480}" type="presParOf" srcId="{A88B2F18-71A8-4C50-AD10-C2E3CEC07FE5}" destId="{EC6AF3A4-2B3C-4460-8859-483223DFBA16}" srcOrd="1" destOrd="0" presId="urn:microsoft.com/office/officeart/2005/8/layout/orgChart1"/>
    <dgm:cxn modelId="{3DEC33B1-6369-49F2-9B65-26DD8FC9E284}" type="presParOf" srcId="{EC6AF3A4-2B3C-4460-8859-483223DFBA16}" destId="{4ADB6A63-7D55-4C9E-B0C6-C5E57E6C4632}" srcOrd="0" destOrd="0" presId="urn:microsoft.com/office/officeart/2005/8/layout/orgChart1"/>
    <dgm:cxn modelId="{A05D5E9E-2826-4342-8CD4-8F145929CEC7}" type="presParOf" srcId="{EC6AF3A4-2B3C-4460-8859-483223DFBA16}" destId="{2E05ECC0-F5D8-4696-A9D3-0ACD2BFEAB57}" srcOrd="1" destOrd="0" presId="urn:microsoft.com/office/officeart/2005/8/layout/orgChart1"/>
    <dgm:cxn modelId="{481E8E86-079C-4E69-A798-10460D8275BB}" type="presParOf" srcId="{2E05ECC0-F5D8-4696-A9D3-0ACD2BFEAB57}" destId="{C31E1B77-614B-439E-9E5C-A121F39678CB}" srcOrd="0" destOrd="0" presId="urn:microsoft.com/office/officeart/2005/8/layout/orgChart1"/>
    <dgm:cxn modelId="{B11F0F63-C304-4195-ABA3-9647988B028B}" type="presParOf" srcId="{C31E1B77-614B-439E-9E5C-A121F39678CB}" destId="{D80F57CE-E4B3-4B61-AC92-18CD962023A3}" srcOrd="0" destOrd="0" presId="urn:microsoft.com/office/officeart/2005/8/layout/orgChart1"/>
    <dgm:cxn modelId="{DEB11398-443F-414F-8DA4-315DA1E1B555}" type="presParOf" srcId="{C31E1B77-614B-439E-9E5C-A121F39678CB}" destId="{A9AEF86B-633D-442A-8195-02D495536711}" srcOrd="1" destOrd="0" presId="urn:microsoft.com/office/officeart/2005/8/layout/orgChart1"/>
    <dgm:cxn modelId="{CB721145-CE34-4B7E-AE6B-821578A0845A}" type="presParOf" srcId="{2E05ECC0-F5D8-4696-A9D3-0ACD2BFEAB57}" destId="{53A66269-9322-4CAD-B3EF-A4717BE838C7}" srcOrd="1" destOrd="0" presId="urn:microsoft.com/office/officeart/2005/8/layout/orgChart1"/>
    <dgm:cxn modelId="{AA124937-7611-483A-B1AE-814446008B32}" type="presParOf" srcId="{53A66269-9322-4CAD-B3EF-A4717BE838C7}" destId="{726301B6-35D4-4BD9-A81D-4621ACE9EE93}" srcOrd="0" destOrd="0" presId="urn:microsoft.com/office/officeart/2005/8/layout/orgChart1"/>
    <dgm:cxn modelId="{BC3CA3AC-3A56-42A1-94F7-A5455F9B8DBF}" type="presParOf" srcId="{53A66269-9322-4CAD-B3EF-A4717BE838C7}" destId="{65DB6689-822A-4A9F-96E0-C05D5F08EB6E}" srcOrd="1" destOrd="0" presId="urn:microsoft.com/office/officeart/2005/8/layout/orgChart1"/>
    <dgm:cxn modelId="{FC1104F9-047F-44E2-AE6C-006875702C7E}" type="presParOf" srcId="{65DB6689-822A-4A9F-96E0-C05D5F08EB6E}" destId="{7A0BAA06-72D2-41A8-8220-CFB8587D9888}" srcOrd="0" destOrd="0" presId="urn:microsoft.com/office/officeart/2005/8/layout/orgChart1"/>
    <dgm:cxn modelId="{D17B16E7-4B08-4865-8691-1863B22775EC}" type="presParOf" srcId="{7A0BAA06-72D2-41A8-8220-CFB8587D9888}" destId="{726DAC60-5158-4795-897D-0B0342F5AB7C}" srcOrd="0" destOrd="0" presId="urn:microsoft.com/office/officeart/2005/8/layout/orgChart1"/>
    <dgm:cxn modelId="{153818A3-5756-4F87-97B1-7A7A6E2DCE6D}" type="presParOf" srcId="{7A0BAA06-72D2-41A8-8220-CFB8587D9888}" destId="{3D6991E8-7125-4D8F-BAAA-4381CE4F56FB}" srcOrd="1" destOrd="0" presId="urn:microsoft.com/office/officeart/2005/8/layout/orgChart1"/>
    <dgm:cxn modelId="{C2C4FD36-5E59-4871-BF61-9E5413265F97}" type="presParOf" srcId="{65DB6689-822A-4A9F-96E0-C05D5F08EB6E}" destId="{EE00C14C-F810-4B10-96F0-67FE08AB871C}" srcOrd="1" destOrd="0" presId="urn:microsoft.com/office/officeart/2005/8/layout/orgChart1"/>
    <dgm:cxn modelId="{F9551162-E553-40A7-B5BC-2BF71C7FF5DD}" type="presParOf" srcId="{EE00C14C-F810-4B10-96F0-67FE08AB871C}" destId="{0EEE497E-EAE0-4E69-8164-1115C8D1185E}" srcOrd="0" destOrd="0" presId="urn:microsoft.com/office/officeart/2005/8/layout/orgChart1"/>
    <dgm:cxn modelId="{272E5A51-DA47-41E4-95BA-AF139D0D3B9F}" type="presParOf" srcId="{EE00C14C-F810-4B10-96F0-67FE08AB871C}" destId="{D25D4E71-8A0B-42D0-A0D2-DE7DA8F962C8}" srcOrd="1" destOrd="0" presId="urn:microsoft.com/office/officeart/2005/8/layout/orgChart1"/>
    <dgm:cxn modelId="{2F36B48B-0624-4E8D-A465-3D20B1BEFDEE}" type="presParOf" srcId="{D25D4E71-8A0B-42D0-A0D2-DE7DA8F962C8}" destId="{68607391-2D90-466C-89CB-823397AEC044}" srcOrd="0" destOrd="0" presId="urn:microsoft.com/office/officeart/2005/8/layout/orgChart1"/>
    <dgm:cxn modelId="{D476BECE-20CC-4218-BF79-9CB2214BC6C9}" type="presParOf" srcId="{68607391-2D90-466C-89CB-823397AEC044}" destId="{27FAFA47-A74D-41C8-907E-53362EBA7516}" srcOrd="0" destOrd="0" presId="urn:microsoft.com/office/officeart/2005/8/layout/orgChart1"/>
    <dgm:cxn modelId="{7DC8DE91-E542-47AE-90E4-50502ED87598}" type="presParOf" srcId="{68607391-2D90-466C-89CB-823397AEC044}" destId="{4658718B-3662-4427-A6AA-F1BF23AE28B8}" srcOrd="1" destOrd="0" presId="urn:microsoft.com/office/officeart/2005/8/layout/orgChart1"/>
    <dgm:cxn modelId="{5A954A99-EFEA-4ED6-807C-CB610881F6DB}" type="presParOf" srcId="{D25D4E71-8A0B-42D0-A0D2-DE7DA8F962C8}" destId="{31531CC8-F9EA-4809-848D-2307DC7FFB63}" srcOrd="1" destOrd="0" presId="urn:microsoft.com/office/officeart/2005/8/layout/orgChart1"/>
    <dgm:cxn modelId="{946F2BFC-3178-42C2-8E91-99A21A91CCE7}" type="presParOf" srcId="{D25D4E71-8A0B-42D0-A0D2-DE7DA8F962C8}" destId="{88B6AB5D-3F70-4F1D-A110-D591C4D4975F}" srcOrd="2" destOrd="0" presId="urn:microsoft.com/office/officeart/2005/8/layout/orgChart1"/>
    <dgm:cxn modelId="{FE3E4DCC-1A1D-4ECA-938A-1AB1073544CB}" type="presParOf" srcId="{65DB6689-822A-4A9F-96E0-C05D5F08EB6E}" destId="{BEE2C261-F0D0-4C9C-BA40-AD8B7D61A8AF}" srcOrd="2" destOrd="0" presId="urn:microsoft.com/office/officeart/2005/8/layout/orgChart1"/>
    <dgm:cxn modelId="{114224D5-083B-42B8-B3E8-9962F14E317F}" type="presParOf" srcId="{53A66269-9322-4CAD-B3EF-A4717BE838C7}" destId="{661DBB90-DA72-4007-8AE5-AC9708D969E2}" srcOrd="2" destOrd="0" presId="urn:microsoft.com/office/officeart/2005/8/layout/orgChart1"/>
    <dgm:cxn modelId="{DF4D1529-830E-4636-A7C3-0F05FB946334}" type="presParOf" srcId="{53A66269-9322-4CAD-B3EF-A4717BE838C7}" destId="{11719453-C7F0-4AC6-8EEE-7799FCA5544F}" srcOrd="3" destOrd="0" presId="urn:microsoft.com/office/officeart/2005/8/layout/orgChart1"/>
    <dgm:cxn modelId="{D414F699-4081-4404-B8FB-EDB757FF74A8}" type="presParOf" srcId="{11719453-C7F0-4AC6-8EEE-7799FCA5544F}" destId="{80E3E938-486D-46F4-B036-5BBA81008AE7}" srcOrd="0" destOrd="0" presId="urn:microsoft.com/office/officeart/2005/8/layout/orgChart1"/>
    <dgm:cxn modelId="{54180F4A-7560-4AD8-9C7B-9830027B5AB6}" type="presParOf" srcId="{80E3E938-486D-46F4-B036-5BBA81008AE7}" destId="{741C49B2-BE76-4243-90DB-680FB6BB347A}" srcOrd="0" destOrd="0" presId="urn:microsoft.com/office/officeart/2005/8/layout/orgChart1"/>
    <dgm:cxn modelId="{DD98A8BC-793D-40E0-9197-5B9D29896959}" type="presParOf" srcId="{80E3E938-486D-46F4-B036-5BBA81008AE7}" destId="{9998F854-5CEF-49FF-8880-59CD6FEE9EAA}" srcOrd="1" destOrd="0" presId="urn:microsoft.com/office/officeart/2005/8/layout/orgChart1"/>
    <dgm:cxn modelId="{E93FE28C-6E1A-4650-98D5-F7694A420961}" type="presParOf" srcId="{11719453-C7F0-4AC6-8EEE-7799FCA5544F}" destId="{D91F27CF-54D3-4ABB-8589-47C9C3576FE8}" srcOrd="1" destOrd="0" presId="urn:microsoft.com/office/officeart/2005/8/layout/orgChart1"/>
    <dgm:cxn modelId="{EF593B61-94B9-42B8-A20F-A60E7912E785}" type="presParOf" srcId="{11719453-C7F0-4AC6-8EEE-7799FCA5544F}" destId="{53736AEC-6124-4CEC-9D58-B7CB62C01C94}" srcOrd="2" destOrd="0" presId="urn:microsoft.com/office/officeart/2005/8/layout/orgChart1"/>
    <dgm:cxn modelId="{1B98C5C1-B8D1-44F0-ABE3-FA6B33D913C8}" type="presParOf" srcId="{53A66269-9322-4CAD-B3EF-A4717BE838C7}" destId="{24F5B5C7-BFC4-40A1-9C48-600E47046F67}" srcOrd="4" destOrd="0" presId="urn:microsoft.com/office/officeart/2005/8/layout/orgChart1"/>
    <dgm:cxn modelId="{BD8FB76A-3CC9-40C8-8F9C-8ADB46D1939B}" type="presParOf" srcId="{53A66269-9322-4CAD-B3EF-A4717BE838C7}" destId="{1D61797D-33E1-4DBE-B07E-3D72ABC59A15}" srcOrd="5" destOrd="0" presId="urn:microsoft.com/office/officeart/2005/8/layout/orgChart1"/>
    <dgm:cxn modelId="{5F69CE95-E15A-4648-9A5F-9899818B19B1}" type="presParOf" srcId="{1D61797D-33E1-4DBE-B07E-3D72ABC59A15}" destId="{F5DA3A5C-9E2D-45BF-86A9-D3850583F93B}" srcOrd="0" destOrd="0" presId="urn:microsoft.com/office/officeart/2005/8/layout/orgChart1"/>
    <dgm:cxn modelId="{84A06067-3FC5-4EB3-80DB-BD9A6CBEDF57}" type="presParOf" srcId="{F5DA3A5C-9E2D-45BF-86A9-D3850583F93B}" destId="{973E7560-29FE-4572-BB34-B391A6FD361E}" srcOrd="0" destOrd="0" presId="urn:microsoft.com/office/officeart/2005/8/layout/orgChart1"/>
    <dgm:cxn modelId="{081843CF-EACC-4229-8BEA-B62E179401F4}" type="presParOf" srcId="{F5DA3A5C-9E2D-45BF-86A9-D3850583F93B}" destId="{01BF0D00-F0C1-4594-9FAE-1FC0934D8A36}" srcOrd="1" destOrd="0" presId="urn:microsoft.com/office/officeart/2005/8/layout/orgChart1"/>
    <dgm:cxn modelId="{3C97AABA-DE79-4948-95D5-57A1930B23A8}" type="presParOf" srcId="{1D61797D-33E1-4DBE-B07E-3D72ABC59A15}" destId="{385CC358-FFCE-4B4C-B740-6FDD30B54B9C}" srcOrd="1" destOrd="0" presId="urn:microsoft.com/office/officeart/2005/8/layout/orgChart1"/>
    <dgm:cxn modelId="{DB214605-785B-4BCD-A806-CC43B452F611}" type="presParOf" srcId="{1D61797D-33E1-4DBE-B07E-3D72ABC59A15}" destId="{DCE020E8-0DB4-4136-98EF-0A42C8F5AD2F}" srcOrd="2" destOrd="0" presId="urn:microsoft.com/office/officeart/2005/8/layout/orgChart1"/>
    <dgm:cxn modelId="{4F3731B8-06F0-479D-94B1-8C0E1F2F5309}" type="presParOf" srcId="{53A66269-9322-4CAD-B3EF-A4717BE838C7}" destId="{9572B0F4-58AB-49A1-A6EF-B6CD314F3B8D}" srcOrd="6" destOrd="0" presId="urn:microsoft.com/office/officeart/2005/8/layout/orgChart1"/>
    <dgm:cxn modelId="{21AFC2E5-9BB1-4D49-A9D7-B3F62D93B3AC}" type="presParOf" srcId="{53A66269-9322-4CAD-B3EF-A4717BE838C7}" destId="{AABAEBA5-225C-436A-99C9-F653C8C3D4F3}" srcOrd="7" destOrd="0" presId="urn:microsoft.com/office/officeart/2005/8/layout/orgChart1"/>
    <dgm:cxn modelId="{74BB7C86-E83B-45C9-B9A4-29917845F1BF}" type="presParOf" srcId="{AABAEBA5-225C-436A-99C9-F653C8C3D4F3}" destId="{AD430FE0-F0B4-4487-9C5C-85BC9E783D3A}" srcOrd="0" destOrd="0" presId="urn:microsoft.com/office/officeart/2005/8/layout/orgChart1"/>
    <dgm:cxn modelId="{3DD10C64-1BDF-4B9C-98F9-CE2D71CB4DC5}" type="presParOf" srcId="{AD430FE0-F0B4-4487-9C5C-85BC9E783D3A}" destId="{35A30869-EC55-411D-B744-2E1D74C31255}" srcOrd="0" destOrd="0" presId="urn:microsoft.com/office/officeart/2005/8/layout/orgChart1"/>
    <dgm:cxn modelId="{AE9D0F3F-FD1D-44E8-AB70-E8FFFDF4AB49}" type="presParOf" srcId="{AD430FE0-F0B4-4487-9C5C-85BC9E783D3A}" destId="{BC55B87A-5189-46A9-8A77-FF7DD114F6A9}" srcOrd="1" destOrd="0" presId="urn:microsoft.com/office/officeart/2005/8/layout/orgChart1"/>
    <dgm:cxn modelId="{725714E9-7508-435A-BA09-36747AD52436}" type="presParOf" srcId="{AABAEBA5-225C-436A-99C9-F653C8C3D4F3}" destId="{FAD053D3-A64A-4E72-B443-8B6A2E051A1A}" srcOrd="1" destOrd="0" presId="urn:microsoft.com/office/officeart/2005/8/layout/orgChart1"/>
    <dgm:cxn modelId="{F416A580-15CC-409A-BB5A-658D5171D21B}" type="presParOf" srcId="{FAD053D3-A64A-4E72-B443-8B6A2E051A1A}" destId="{1B9BFC5A-260B-448D-A32C-2C438DBF515F}" srcOrd="0" destOrd="0" presId="urn:microsoft.com/office/officeart/2005/8/layout/orgChart1"/>
    <dgm:cxn modelId="{6E973B2C-7FDE-41C7-AF16-7385B8833CA9}" type="presParOf" srcId="{FAD053D3-A64A-4E72-B443-8B6A2E051A1A}" destId="{954EA09D-698A-4861-AE4D-2863D61F2825}" srcOrd="1" destOrd="0" presId="urn:microsoft.com/office/officeart/2005/8/layout/orgChart1"/>
    <dgm:cxn modelId="{525261A9-BBB1-436B-8D4E-02B197374B60}" type="presParOf" srcId="{954EA09D-698A-4861-AE4D-2863D61F2825}" destId="{85A5A9DA-3ECD-458C-A3F0-AE5416364E97}" srcOrd="0" destOrd="0" presId="urn:microsoft.com/office/officeart/2005/8/layout/orgChart1"/>
    <dgm:cxn modelId="{14FB314E-98F1-410E-9FEA-51F3B5F0F393}" type="presParOf" srcId="{85A5A9DA-3ECD-458C-A3F0-AE5416364E97}" destId="{DDBBC050-D10A-4B7A-B4BF-ECDF92D76750}" srcOrd="0" destOrd="0" presId="urn:microsoft.com/office/officeart/2005/8/layout/orgChart1"/>
    <dgm:cxn modelId="{1D8E1551-2D08-42EA-A28D-C11AC3696C1B}" type="presParOf" srcId="{85A5A9DA-3ECD-458C-A3F0-AE5416364E97}" destId="{B76729B1-70F0-4721-8288-EC49C33693EE}" srcOrd="1" destOrd="0" presId="urn:microsoft.com/office/officeart/2005/8/layout/orgChart1"/>
    <dgm:cxn modelId="{F74AC174-36F0-4330-A183-4F1CDF5D1A5C}" type="presParOf" srcId="{954EA09D-698A-4861-AE4D-2863D61F2825}" destId="{A55A762A-EACB-455E-82E0-7E5E5A1B44F4}" srcOrd="1" destOrd="0" presId="urn:microsoft.com/office/officeart/2005/8/layout/orgChart1"/>
    <dgm:cxn modelId="{8A686725-D302-435A-96D5-C85F2F275AAF}" type="presParOf" srcId="{954EA09D-698A-4861-AE4D-2863D61F2825}" destId="{3A65EE78-7104-4D50-98AA-1E2927E9728C}" srcOrd="2" destOrd="0" presId="urn:microsoft.com/office/officeart/2005/8/layout/orgChart1"/>
    <dgm:cxn modelId="{C018054E-57B7-4E20-84DD-5D0470BD8095}" type="presParOf" srcId="{FAD053D3-A64A-4E72-B443-8B6A2E051A1A}" destId="{441B827F-C6CC-47CC-95F1-7827C600394A}" srcOrd="2" destOrd="0" presId="urn:microsoft.com/office/officeart/2005/8/layout/orgChart1"/>
    <dgm:cxn modelId="{F9BD8B1D-86EF-4E28-9F63-7D25C72EC18D}" type="presParOf" srcId="{FAD053D3-A64A-4E72-B443-8B6A2E051A1A}" destId="{0D6E15C3-7B4C-49CD-AAAD-6ACA2983E626}" srcOrd="3" destOrd="0" presId="urn:microsoft.com/office/officeart/2005/8/layout/orgChart1"/>
    <dgm:cxn modelId="{53D7AA2B-C5AE-4778-9C4A-2D73174E61C1}" type="presParOf" srcId="{0D6E15C3-7B4C-49CD-AAAD-6ACA2983E626}" destId="{7F57FB8C-216C-4266-8A53-4B715855D6C6}" srcOrd="0" destOrd="0" presId="urn:microsoft.com/office/officeart/2005/8/layout/orgChart1"/>
    <dgm:cxn modelId="{612D0A65-0D82-4F06-A381-446558B61206}" type="presParOf" srcId="{7F57FB8C-216C-4266-8A53-4B715855D6C6}" destId="{2B7EA121-9A9F-4493-BAD6-82FA70573462}" srcOrd="0" destOrd="0" presId="urn:microsoft.com/office/officeart/2005/8/layout/orgChart1"/>
    <dgm:cxn modelId="{C6A52CDC-AC26-45EE-ABD2-0843D0E5020F}" type="presParOf" srcId="{7F57FB8C-216C-4266-8A53-4B715855D6C6}" destId="{92EE8F34-C2E6-4B4C-A81D-364D8A17507C}" srcOrd="1" destOrd="0" presId="urn:microsoft.com/office/officeart/2005/8/layout/orgChart1"/>
    <dgm:cxn modelId="{1AF0EF48-7816-42D2-8325-CEFE4DC52B52}" type="presParOf" srcId="{0D6E15C3-7B4C-49CD-AAAD-6ACA2983E626}" destId="{2B4FE6A5-917B-414B-89FD-D733085A4907}" srcOrd="1" destOrd="0" presId="urn:microsoft.com/office/officeart/2005/8/layout/orgChart1"/>
    <dgm:cxn modelId="{271855F6-ED2C-46CB-97C7-167897B77D37}" type="presParOf" srcId="{0D6E15C3-7B4C-49CD-AAAD-6ACA2983E626}" destId="{1F0D4EAC-25A3-43F5-9699-B2B9501283E9}" srcOrd="2" destOrd="0" presId="urn:microsoft.com/office/officeart/2005/8/layout/orgChart1"/>
    <dgm:cxn modelId="{3FBE7250-7C93-46F7-B21F-DF8227DDCB03}" type="presParOf" srcId="{AABAEBA5-225C-436A-99C9-F653C8C3D4F3}" destId="{37E3F41C-1F7D-4B85-8F8F-8546CF0870D6}" srcOrd="2" destOrd="0" presId="urn:microsoft.com/office/officeart/2005/8/layout/orgChart1"/>
    <dgm:cxn modelId="{078EDFE3-AC21-4F33-B54D-35CE43CF9BF8}" type="presParOf" srcId="{2E05ECC0-F5D8-4696-A9D3-0ACD2BFEAB57}" destId="{AFEB3C66-7B3E-4D3C-967D-9495F77BD5B4}" srcOrd="2" destOrd="0" presId="urn:microsoft.com/office/officeart/2005/8/layout/orgChart1"/>
    <dgm:cxn modelId="{253D3596-4210-40DB-8C03-2C6802DE7A1C}" type="presParOf" srcId="{A88B2F18-71A8-4C50-AD10-C2E3CEC07FE5}" destId="{3EBCD5E0-4027-493E-8559-7C9D3C1612BD}" srcOrd="2" destOrd="0" presId="urn:microsoft.com/office/officeart/2005/8/layout/orgChart1"/>
    <dgm:cxn modelId="{3EF3FBFB-012E-48B1-A0BC-877D3DCA8A79}" type="presParOf" srcId="{BD7030E5-0AA6-4982-86C4-6D2BE8A0D9C8}" destId="{A3B5BE49-2035-4283-AD88-BECAB0E89802}" srcOrd="2" destOrd="0" presId="urn:microsoft.com/office/officeart/2005/8/layout/orgChart1"/>
    <dgm:cxn modelId="{3BABAE1F-702D-4845-9525-4CEDCE2FF5C8}" type="presParOf" srcId="{0A21C4B5-C3F2-473A-BDA0-7BB6FD6FD243}" destId="{14B7A9AE-19EF-4B5F-AD1E-DAFE4071BC8E}" srcOrd="2" destOrd="0" presId="urn:microsoft.com/office/officeart/2005/8/layout/orgChart1"/>
    <dgm:cxn modelId="{13782F44-A95E-45BC-B099-CD66E8027CD5}" type="presParOf" srcId="{0A21C4B5-C3F2-473A-BDA0-7BB6FD6FD243}" destId="{5AC6218F-4AEE-47D7-9A26-FBC27007EA86}" srcOrd="3" destOrd="0" presId="urn:microsoft.com/office/officeart/2005/8/layout/orgChart1"/>
    <dgm:cxn modelId="{690584C5-9335-47C9-B381-93991F0ED3A2}" type="presParOf" srcId="{5AC6218F-4AEE-47D7-9A26-FBC27007EA86}" destId="{DADCD9CB-46D9-491B-84BF-10B3963DA218}" srcOrd="0" destOrd="0" presId="urn:microsoft.com/office/officeart/2005/8/layout/orgChart1"/>
    <dgm:cxn modelId="{032C989C-BFEB-4DF3-82CC-17AB0BE3C7CC}" type="presParOf" srcId="{DADCD9CB-46D9-491B-84BF-10B3963DA218}" destId="{2E4A8D1B-D060-4D8F-A57C-02580280FDC7}" srcOrd="0" destOrd="0" presId="urn:microsoft.com/office/officeart/2005/8/layout/orgChart1"/>
    <dgm:cxn modelId="{B0ADDB2E-7503-48A8-AE8F-A6A6C5C3D3B0}" type="presParOf" srcId="{DADCD9CB-46D9-491B-84BF-10B3963DA218}" destId="{F4207497-97B5-464A-816E-B32E03C7DB07}" srcOrd="1" destOrd="0" presId="urn:microsoft.com/office/officeart/2005/8/layout/orgChart1"/>
    <dgm:cxn modelId="{1E3C69CF-ACB9-4D14-B276-7F15FF87CC7B}" type="presParOf" srcId="{5AC6218F-4AEE-47D7-9A26-FBC27007EA86}" destId="{A6F15C8A-EC59-4E1D-B0F8-8BD848743C28}" srcOrd="1" destOrd="0" presId="urn:microsoft.com/office/officeart/2005/8/layout/orgChart1"/>
    <dgm:cxn modelId="{E3BEC08A-A051-40B0-BC7E-1E48B0111674}" type="presParOf" srcId="{A6F15C8A-EC59-4E1D-B0F8-8BD848743C28}" destId="{052E1CFF-FEF4-43E4-8F6B-3E0581F15B9A}" srcOrd="0" destOrd="0" presId="urn:microsoft.com/office/officeart/2005/8/layout/orgChart1"/>
    <dgm:cxn modelId="{1BB780A3-ECDA-4A37-B379-8C1A78ECEAC0}" type="presParOf" srcId="{A6F15C8A-EC59-4E1D-B0F8-8BD848743C28}" destId="{F14EEC2C-F0C2-4867-AB48-3E2715B9F5D7}" srcOrd="1" destOrd="0" presId="urn:microsoft.com/office/officeart/2005/8/layout/orgChart1"/>
    <dgm:cxn modelId="{D4622F64-CA19-447F-A5AE-323B4632224C}" type="presParOf" srcId="{F14EEC2C-F0C2-4867-AB48-3E2715B9F5D7}" destId="{1BCC8942-0870-48D8-9171-D5073FECDC6C}" srcOrd="0" destOrd="0" presId="urn:microsoft.com/office/officeart/2005/8/layout/orgChart1"/>
    <dgm:cxn modelId="{F5C14C86-BCE0-433D-999D-9F5AC47A3272}" type="presParOf" srcId="{1BCC8942-0870-48D8-9171-D5073FECDC6C}" destId="{A696E685-998B-4DF1-AAAA-A005B2686FB3}" srcOrd="0" destOrd="0" presId="urn:microsoft.com/office/officeart/2005/8/layout/orgChart1"/>
    <dgm:cxn modelId="{87058821-A391-4DFE-9BF6-39959783B481}" type="presParOf" srcId="{1BCC8942-0870-48D8-9171-D5073FECDC6C}" destId="{AD59060E-198F-4319-867E-4A5FD9983CF2}" srcOrd="1" destOrd="0" presId="urn:microsoft.com/office/officeart/2005/8/layout/orgChart1"/>
    <dgm:cxn modelId="{804ED75E-78AE-4B5F-A656-CAB0297BDDCF}" type="presParOf" srcId="{F14EEC2C-F0C2-4867-AB48-3E2715B9F5D7}" destId="{E428D80A-2E70-479A-9919-28AC02D82053}" srcOrd="1" destOrd="0" presId="urn:microsoft.com/office/officeart/2005/8/layout/orgChart1"/>
    <dgm:cxn modelId="{279034E6-5201-4C30-8385-41D5C11EE9B7}" type="presParOf" srcId="{F14EEC2C-F0C2-4867-AB48-3E2715B9F5D7}" destId="{C5FF85AB-ED85-4F5D-876A-86E976B0D5F1}" srcOrd="2" destOrd="0" presId="urn:microsoft.com/office/officeart/2005/8/layout/orgChart1"/>
    <dgm:cxn modelId="{0C7B068A-BE6C-4864-AC59-DF2DF4D3AD0D}" type="presParOf" srcId="{A6F15C8A-EC59-4E1D-B0F8-8BD848743C28}" destId="{A30550F0-1E61-40A9-A7F7-B07E149204A5}" srcOrd="2" destOrd="0" presId="urn:microsoft.com/office/officeart/2005/8/layout/orgChart1"/>
    <dgm:cxn modelId="{2ED0CA7F-63DA-4B61-80C7-60D20AD90F63}" type="presParOf" srcId="{A6F15C8A-EC59-4E1D-B0F8-8BD848743C28}" destId="{C5D7802F-5A7C-4457-88D6-6C7CE8D85858}" srcOrd="3" destOrd="0" presId="urn:microsoft.com/office/officeart/2005/8/layout/orgChart1"/>
    <dgm:cxn modelId="{366BAEDB-F932-4BBB-93B6-A7B471D066C4}" type="presParOf" srcId="{C5D7802F-5A7C-4457-88D6-6C7CE8D85858}" destId="{07224BFD-862A-4186-96FD-428C9026EF40}" srcOrd="0" destOrd="0" presId="urn:microsoft.com/office/officeart/2005/8/layout/orgChart1"/>
    <dgm:cxn modelId="{246D460E-3374-4B6D-A563-898483C56DB3}" type="presParOf" srcId="{07224BFD-862A-4186-96FD-428C9026EF40}" destId="{B6F6F25E-BE59-4156-82B3-1142EF6F1473}" srcOrd="0" destOrd="0" presId="urn:microsoft.com/office/officeart/2005/8/layout/orgChart1"/>
    <dgm:cxn modelId="{FDCA3EBD-24DF-4A7A-A75E-758D96E234D9}" type="presParOf" srcId="{07224BFD-862A-4186-96FD-428C9026EF40}" destId="{28451437-435D-4CB2-9CE7-191C5739A944}" srcOrd="1" destOrd="0" presId="urn:microsoft.com/office/officeart/2005/8/layout/orgChart1"/>
    <dgm:cxn modelId="{201C2FAF-CD87-4400-8129-D3AF7BE380C6}" type="presParOf" srcId="{C5D7802F-5A7C-4457-88D6-6C7CE8D85858}" destId="{C069E70E-5563-49D1-88E4-DAB0B1E41935}" srcOrd="1" destOrd="0" presId="urn:microsoft.com/office/officeart/2005/8/layout/orgChart1"/>
    <dgm:cxn modelId="{53418BD8-89B2-456C-A42A-DC3B3F788E4D}" type="presParOf" srcId="{C5D7802F-5A7C-4457-88D6-6C7CE8D85858}" destId="{54372EEB-7423-4DB5-8F3E-9F4C76040967}" srcOrd="2" destOrd="0" presId="urn:microsoft.com/office/officeart/2005/8/layout/orgChart1"/>
    <dgm:cxn modelId="{DD6B24E1-2C96-4F0C-B1CE-C2BDA338E218}" type="presParOf" srcId="{A6F15C8A-EC59-4E1D-B0F8-8BD848743C28}" destId="{48ED7106-AD62-4E56-82B9-D0B0FFFAADEE}" srcOrd="4" destOrd="0" presId="urn:microsoft.com/office/officeart/2005/8/layout/orgChart1"/>
    <dgm:cxn modelId="{F4AB620F-AB29-4B72-802B-97777C69DF22}" type="presParOf" srcId="{A6F15C8A-EC59-4E1D-B0F8-8BD848743C28}" destId="{47BB8E94-A8AB-496C-BB2A-54C708A5066C}" srcOrd="5" destOrd="0" presId="urn:microsoft.com/office/officeart/2005/8/layout/orgChart1"/>
    <dgm:cxn modelId="{AB0C9D1D-62CF-4137-9025-2503BECC6E0C}" type="presParOf" srcId="{47BB8E94-A8AB-496C-BB2A-54C708A5066C}" destId="{1861D81F-287E-4F37-8132-A52B824115F4}" srcOrd="0" destOrd="0" presId="urn:microsoft.com/office/officeart/2005/8/layout/orgChart1"/>
    <dgm:cxn modelId="{DE1A35BB-F102-43FB-B9FE-454786CEC60F}" type="presParOf" srcId="{1861D81F-287E-4F37-8132-A52B824115F4}" destId="{7B7F887F-1E27-40B4-BA9E-8205B0268854}" srcOrd="0" destOrd="0" presId="urn:microsoft.com/office/officeart/2005/8/layout/orgChart1"/>
    <dgm:cxn modelId="{D63C596E-CA2C-41AB-9625-8371AD311810}" type="presParOf" srcId="{1861D81F-287E-4F37-8132-A52B824115F4}" destId="{D19F864F-98CE-4CB5-A53E-373D47D81187}" srcOrd="1" destOrd="0" presId="urn:microsoft.com/office/officeart/2005/8/layout/orgChart1"/>
    <dgm:cxn modelId="{053B4E4C-D6CC-48F4-8D7F-5E4FD6306693}" type="presParOf" srcId="{47BB8E94-A8AB-496C-BB2A-54C708A5066C}" destId="{A0E83F8D-F0CE-44F2-BD64-76D21EA17DDC}" srcOrd="1" destOrd="0" presId="urn:microsoft.com/office/officeart/2005/8/layout/orgChart1"/>
    <dgm:cxn modelId="{CF794736-5BFC-4C8F-9666-2D528F3EF484}" type="presParOf" srcId="{47BB8E94-A8AB-496C-BB2A-54C708A5066C}" destId="{B844C9B0-9FF7-4935-8ABD-9852B6AFC42D}" srcOrd="2" destOrd="0" presId="urn:microsoft.com/office/officeart/2005/8/layout/orgChart1"/>
    <dgm:cxn modelId="{B3BDCA68-1DBD-4570-85C5-687F442BE554}" type="presParOf" srcId="{A6F15C8A-EC59-4E1D-B0F8-8BD848743C28}" destId="{FEF96AB4-1038-4B43-B606-E238B568381D}" srcOrd="6" destOrd="0" presId="urn:microsoft.com/office/officeart/2005/8/layout/orgChart1"/>
    <dgm:cxn modelId="{10BFEA49-8A1B-46A1-9D46-0D2BA342C0B1}" type="presParOf" srcId="{A6F15C8A-EC59-4E1D-B0F8-8BD848743C28}" destId="{4815579B-EBB0-4A28-8CC0-C34285C9D249}" srcOrd="7" destOrd="0" presId="urn:microsoft.com/office/officeart/2005/8/layout/orgChart1"/>
    <dgm:cxn modelId="{C52BD09C-AD0F-4145-94A4-01EBF0948589}" type="presParOf" srcId="{4815579B-EBB0-4A28-8CC0-C34285C9D249}" destId="{F3883391-60CF-4CDF-AA14-88F868F063B5}" srcOrd="0" destOrd="0" presId="urn:microsoft.com/office/officeart/2005/8/layout/orgChart1"/>
    <dgm:cxn modelId="{0F18329D-AC3A-4E09-B0B9-A3DD5DA31297}" type="presParOf" srcId="{F3883391-60CF-4CDF-AA14-88F868F063B5}" destId="{5311AD28-D2FC-43B3-A983-1AE986FCB499}" srcOrd="0" destOrd="0" presId="urn:microsoft.com/office/officeart/2005/8/layout/orgChart1"/>
    <dgm:cxn modelId="{25E609D1-1DD4-4530-A657-9D9E9FAA5213}" type="presParOf" srcId="{F3883391-60CF-4CDF-AA14-88F868F063B5}" destId="{F2A298B3-F0E2-44DD-A5FF-DFDCEE7597AD}" srcOrd="1" destOrd="0" presId="urn:microsoft.com/office/officeart/2005/8/layout/orgChart1"/>
    <dgm:cxn modelId="{3B12949A-810F-4C14-8AA4-63CB09F656F4}" type="presParOf" srcId="{4815579B-EBB0-4A28-8CC0-C34285C9D249}" destId="{E91F7670-35CB-4B0F-A98F-B7A9CE3155C5}" srcOrd="1" destOrd="0" presId="urn:microsoft.com/office/officeart/2005/8/layout/orgChart1"/>
    <dgm:cxn modelId="{AD69C811-F2F8-4922-B3FD-66032133CDBE}" type="presParOf" srcId="{4815579B-EBB0-4A28-8CC0-C34285C9D249}" destId="{1B1A33F4-AFDC-48ED-88C5-DFAA27CE5C96}" srcOrd="2" destOrd="0" presId="urn:microsoft.com/office/officeart/2005/8/layout/orgChart1"/>
    <dgm:cxn modelId="{4ADBD038-45B3-429A-BF84-242C504DE9A1}" type="presParOf" srcId="{5AC6218F-4AEE-47D7-9A26-FBC27007EA86}" destId="{70064796-DE8E-4F84-B745-EEB1EA6A1F14}" srcOrd="2" destOrd="0" presId="urn:microsoft.com/office/officeart/2005/8/layout/orgChart1"/>
    <dgm:cxn modelId="{5717EB6D-CE88-457B-B0F9-C1F79035C119}" type="presParOf" srcId="{91251926-5538-463C-AF17-7F78A68B5ADF}" destId="{A81D1919-6A9F-4D3E-B136-C5ECDC36E223}" srcOrd="2" destOrd="0" presId="urn:microsoft.com/office/officeart/2005/8/layout/orgChart1"/>
    <dgm:cxn modelId="{957EEBB2-6BA3-46BA-8245-16595A280088}" type="presParOf" srcId="{506F69A2-E584-4408-A32D-1379A4A806A2}" destId="{0426F6F0-E314-411A-9E80-BF6A10A5A91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D4E942-0722-4036-B79C-572C8401781E}">
      <dsp:nvSpPr>
        <dsp:cNvPr id="0" name=""/>
        <dsp:cNvSpPr/>
      </dsp:nvSpPr>
      <dsp:spPr>
        <a:xfrm>
          <a:off x="-5373829" y="-822911"/>
          <a:ext cx="6398798" cy="6398798"/>
        </a:xfrm>
        <a:prstGeom prst="blockArc">
          <a:avLst>
            <a:gd name="adj1" fmla="val 18900000"/>
            <a:gd name="adj2" fmla="val 2700000"/>
            <a:gd name="adj3" fmla="val 338"/>
          </a:avLst>
        </a:pr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04121D-B6D2-4888-ABD2-7AF0F51C9333}">
      <dsp:nvSpPr>
        <dsp:cNvPr id="0" name=""/>
        <dsp:cNvSpPr/>
      </dsp:nvSpPr>
      <dsp:spPr>
        <a:xfrm>
          <a:off x="536609" y="365408"/>
          <a:ext cx="7534847" cy="731197"/>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0388" tIns="60960" rIns="60960" bIns="60960" numCol="1" spcCol="1270" anchor="ctr" anchorCtr="0">
          <a:noAutofit/>
        </a:bodyPr>
        <a:lstStyle/>
        <a:p>
          <a:pPr lvl="0" algn="l" defTabSz="1066800" rtl="0">
            <a:lnSpc>
              <a:spcPct val="90000"/>
            </a:lnSpc>
            <a:spcBef>
              <a:spcPct val="0"/>
            </a:spcBef>
            <a:spcAft>
              <a:spcPct val="35000"/>
            </a:spcAft>
          </a:pPr>
          <a:r>
            <a:rPr lang="es-ES" sz="2400" i="0" kern="1200" dirty="0">
              <a:latin typeface="Arial Narrow" pitchFamily="34" charset="0"/>
            </a:rPr>
            <a:t>Informar a la comunidad de las acciones de mejoramiento y      logro de objetivos.</a:t>
          </a:r>
        </a:p>
      </dsp:txBody>
      <dsp:txXfrm>
        <a:off x="536609" y="365408"/>
        <a:ext cx="7534847" cy="731197"/>
      </dsp:txXfrm>
    </dsp:sp>
    <dsp:sp modelId="{246B528A-8ACA-4CD0-A9F8-33F9493B12E7}">
      <dsp:nvSpPr>
        <dsp:cNvPr id="0" name=""/>
        <dsp:cNvSpPr/>
      </dsp:nvSpPr>
      <dsp:spPr>
        <a:xfrm>
          <a:off x="79610" y="274009"/>
          <a:ext cx="913997" cy="913997"/>
        </a:xfrm>
        <a:prstGeom prst="ellipse">
          <a:avLst/>
        </a:prstGeom>
        <a:solidFill>
          <a:schemeClr val="lt1">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08E89B-C068-424D-9305-605BD209264D}">
      <dsp:nvSpPr>
        <dsp:cNvPr id="0" name=""/>
        <dsp:cNvSpPr/>
      </dsp:nvSpPr>
      <dsp:spPr>
        <a:xfrm>
          <a:off x="955821" y="1462395"/>
          <a:ext cx="7115635" cy="731197"/>
        </a:xfrm>
        <a:prstGeom prst="rect">
          <a:avLst/>
        </a:prstGeom>
        <a:solidFill>
          <a:schemeClr val="accent2">
            <a:hueOff val="8908"/>
            <a:satOff val="-25242"/>
            <a:lumOff val="156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0388" tIns="60960" rIns="60960" bIns="60960" numCol="1" spcCol="1270" anchor="ctr" anchorCtr="0">
          <a:noAutofit/>
        </a:bodyPr>
        <a:lstStyle/>
        <a:p>
          <a:pPr lvl="0" algn="l" defTabSz="1066800" rtl="0">
            <a:lnSpc>
              <a:spcPct val="90000"/>
            </a:lnSpc>
            <a:spcBef>
              <a:spcPct val="0"/>
            </a:spcBef>
            <a:spcAft>
              <a:spcPct val="35000"/>
            </a:spcAft>
          </a:pPr>
          <a:r>
            <a:rPr lang="es-ES" sz="2400" i="0" kern="1200" dirty="0">
              <a:latin typeface="Arial Narrow" pitchFamily="34" charset="0"/>
            </a:rPr>
            <a:t>Funcionamiento de todos los procesos que garantizan las condiciones básicas del establecimiento</a:t>
          </a:r>
        </a:p>
      </dsp:txBody>
      <dsp:txXfrm>
        <a:off x="955821" y="1462395"/>
        <a:ext cx="7115635" cy="731197"/>
      </dsp:txXfrm>
    </dsp:sp>
    <dsp:sp modelId="{78EA95A4-C27E-4558-97E6-26E98A80936C}">
      <dsp:nvSpPr>
        <dsp:cNvPr id="0" name=""/>
        <dsp:cNvSpPr/>
      </dsp:nvSpPr>
      <dsp:spPr>
        <a:xfrm>
          <a:off x="498822" y="1370995"/>
          <a:ext cx="913997" cy="913997"/>
        </a:xfrm>
        <a:prstGeom prst="ellipse">
          <a:avLst/>
        </a:prstGeom>
        <a:solidFill>
          <a:schemeClr val="lt1">
            <a:hueOff val="0"/>
            <a:satOff val="0"/>
            <a:lumOff val="0"/>
            <a:alphaOff val="0"/>
          </a:schemeClr>
        </a:solidFill>
        <a:ln w="19050" cap="rnd" cmpd="sng" algn="ctr">
          <a:solidFill>
            <a:schemeClr val="accent2">
              <a:hueOff val="8908"/>
              <a:satOff val="-25242"/>
              <a:lumOff val="1569"/>
              <a:alphaOff val="0"/>
            </a:schemeClr>
          </a:solidFill>
          <a:prstDash val="solid"/>
        </a:ln>
        <a:effectLst/>
      </dsp:spPr>
      <dsp:style>
        <a:lnRef idx="2">
          <a:scrgbClr r="0" g="0" b="0"/>
        </a:lnRef>
        <a:fillRef idx="1">
          <a:scrgbClr r="0" g="0" b="0"/>
        </a:fillRef>
        <a:effectRef idx="0">
          <a:scrgbClr r="0" g="0" b="0"/>
        </a:effectRef>
        <a:fontRef idx="minor"/>
      </dsp:style>
    </dsp:sp>
    <dsp:sp modelId="{6AB61E0D-232E-4854-A4FF-CB60118E6C51}">
      <dsp:nvSpPr>
        <dsp:cNvPr id="0" name=""/>
        <dsp:cNvSpPr/>
      </dsp:nvSpPr>
      <dsp:spPr>
        <a:xfrm>
          <a:off x="955821" y="2559381"/>
          <a:ext cx="7115635" cy="731197"/>
        </a:xfrm>
        <a:prstGeom prst="rect">
          <a:avLst/>
        </a:prstGeom>
        <a:solidFill>
          <a:schemeClr val="accent2">
            <a:hueOff val="17815"/>
            <a:satOff val="-50484"/>
            <a:lumOff val="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0388" tIns="60960" rIns="60960" bIns="60960" numCol="1" spcCol="1270" anchor="ctr" anchorCtr="0">
          <a:noAutofit/>
        </a:bodyPr>
        <a:lstStyle/>
        <a:p>
          <a:pPr lvl="0" algn="l" defTabSz="1066800" rtl="0">
            <a:lnSpc>
              <a:spcPct val="90000"/>
            </a:lnSpc>
            <a:spcBef>
              <a:spcPct val="0"/>
            </a:spcBef>
            <a:spcAft>
              <a:spcPct val="35000"/>
            </a:spcAft>
          </a:pPr>
          <a:r>
            <a:rPr lang="es-ES" sz="2400" i="0" kern="1200" dirty="0">
              <a:latin typeface="Arial Narrow" pitchFamily="34" charset="0"/>
            </a:rPr>
            <a:t>Analizar y mejorar continuamente los procesos del establecimiento.</a:t>
          </a:r>
        </a:p>
      </dsp:txBody>
      <dsp:txXfrm>
        <a:off x="955821" y="2559381"/>
        <a:ext cx="7115635" cy="731197"/>
      </dsp:txXfrm>
    </dsp:sp>
    <dsp:sp modelId="{F43F431A-ABE9-4FDB-878C-C6052E13EFFC}">
      <dsp:nvSpPr>
        <dsp:cNvPr id="0" name=""/>
        <dsp:cNvSpPr/>
      </dsp:nvSpPr>
      <dsp:spPr>
        <a:xfrm>
          <a:off x="498822" y="2467982"/>
          <a:ext cx="913997" cy="913997"/>
        </a:xfrm>
        <a:prstGeom prst="ellipse">
          <a:avLst/>
        </a:prstGeom>
        <a:solidFill>
          <a:schemeClr val="lt1">
            <a:hueOff val="0"/>
            <a:satOff val="0"/>
            <a:lumOff val="0"/>
            <a:alphaOff val="0"/>
          </a:schemeClr>
        </a:solidFill>
        <a:ln w="19050" cap="rnd" cmpd="sng" algn="ctr">
          <a:solidFill>
            <a:schemeClr val="accent2">
              <a:hueOff val="17815"/>
              <a:satOff val="-50484"/>
              <a:lumOff val="3137"/>
              <a:alphaOff val="0"/>
            </a:schemeClr>
          </a:solidFill>
          <a:prstDash val="solid"/>
        </a:ln>
        <a:effectLst/>
      </dsp:spPr>
      <dsp:style>
        <a:lnRef idx="2">
          <a:scrgbClr r="0" g="0" b="0"/>
        </a:lnRef>
        <a:fillRef idx="1">
          <a:scrgbClr r="0" g="0" b="0"/>
        </a:fillRef>
        <a:effectRef idx="0">
          <a:scrgbClr r="0" g="0" b="0"/>
        </a:effectRef>
        <a:fontRef idx="minor"/>
      </dsp:style>
    </dsp:sp>
    <dsp:sp modelId="{C268ACB3-EE90-4C3E-B8B8-7625CB9FBE10}">
      <dsp:nvSpPr>
        <dsp:cNvPr id="0" name=""/>
        <dsp:cNvSpPr/>
      </dsp:nvSpPr>
      <dsp:spPr>
        <a:xfrm>
          <a:off x="536609" y="3656368"/>
          <a:ext cx="7534847" cy="731197"/>
        </a:xfrm>
        <a:prstGeom prst="rect">
          <a:avLst/>
        </a:prstGeom>
        <a:solidFill>
          <a:schemeClr val="accent5">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0388" tIns="60960" rIns="60960" bIns="60960" numCol="1" spcCol="1270" anchor="ctr" anchorCtr="0">
          <a:noAutofit/>
        </a:bodyPr>
        <a:lstStyle/>
        <a:p>
          <a:pPr lvl="0" algn="l" defTabSz="1066800" rtl="0">
            <a:lnSpc>
              <a:spcPct val="90000"/>
            </a:lnSpc>
            <a:spcBef>
              <a:spcPct val="0"/>
            </a:spcBef>
            <a:spcAft>
              <a:spcPct val="35000"/>
            </a:spcAft>
          </a:pPr>
          <a:r>
            <a:rPr lang="es-ES" sz="2400" i="0" kern="1200" dirty="0">
              <a:latin typeface="Arial Narrow" pitchFamily="34" charset="0"/>
            </a:rPr>
            <a:t>Involucrar  y comprometer a todos los agentes de la comunidad en la gestión escolar.</a:t>
          </a:r>
        </a:p>
      </dsp:txBody>
      <dsp:txXfrm>
        <a:off x="536609" y="3656368"/>
        <a:ext cx="7534847" cy="731197"/>
      </dsp:txXfrm>
    </dsp:sp>
    <dsp:sp modelId="{A33A406C-79BE-4FF0-ABAA-36258F1CEAD6}">
      <dsp:nvSpPr>
        <dsp:cNvPr id="0" name=""/>
        <dsp:cNvSpPr/>
      </dsp:nvSpPr>
      <dsp:spPr>
        <a:xfrm>
          <a:off x="79610" y="3564968"/>
          <a:ext cx="913997" cy="913997"/>
        </a:xfrm>
        <a:prstGeom prst="ellipse">
          <a:avLst/>
        </a:prstGeom>
        <a:solidFill>
          <a:schemeClr val="lt1">
            <a:hueOff val="0"/>
            <a:satOff val="0"/>
            <a:lumOff val="0"/>
            <a:alphaOff val="0"/>
          </a:schemeClr>
        </a:solidFill>
        <a:ln w="19050" cap="rnd" cmpd="sng" algn="ctr">
          <a:solidFill>
            <a:schemeClr val="accent2">
              <a:hueOff val="26723"/>
              <a:satOff val="-75726"/>
              <a:lumOff val="4706"/>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F96AB4-1038-4B43-B606-E238B568381D}">
      <dsp:nvSpPr>
        <dsp:cNvPr id="0" name=""/>
        <dsp:cNvSpPr/>
      </dsp:nvSpPr>
      <dsp:spPr>
        <a:xfrm>
          <a:off x="6513740" y="2442833"/>
          <a:ext cx="190706" cy="3292866"/>
        </a:xfrm>
        <a:custGeom>
          <a:avLst/>
          <a:gdLst/>
          <a:ahLst/>
          <a:cxnLst/>
          <a:rect l="0" t="0" r="0" b="0"/>
          <a:pathLst>
            <a:path>
              <a:moveTo>
                <a:pt x="0" y="0"/>
              </a:moveTo>
              <a:lnTo>
                <a:pt x="0" y="3292866"/>
              </a:lnTo>
              <a:lnTo>
                <a:pt x="190706" y="3292866"/>
              </a:lnTo>
            </a:path>
          </a:pathLst>
        </a:custGeom>
        <a:noFill/>
        <a:ln w="19050" cap="rnd"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8ED7106-AD62-4E56-82B9-D0B0FFFAADEE}">
      <dsp:nvSpPr>
        <dsp:cNvPr id="0" name=""/>
        <dsp:cNvSpPr/>
      </dsp:nvSpPr>
      <dsp:spPr>
        <a:xfrm>
          <a:off x="6513740" y="2442833"/>
          <a:ext cx="190706" cy="2390188"/>
        </a:xfrm>
        <a:custGeom>
          <a:avLst/>
          <a:gdLst/>
          <a:ahLst/>
          <a:cxnLst/>
          <a:rect l="0" t="0" r="0" b="0"/>
          <a:pathLst>
            <a:path>
              <a:moveTo>
                <a:pt x="0" y="0"/>
              </a:moveTo>
              <a:lnTo>
                <a:pt x="0" y="2390188"/>
              </a:lnTo>
              <a:lnTo>
                <a:pt x="190706" y="2390188"/>
              </a:lnTo>
            </a:path>
          </a:pathLst>
        </a:custGeom>
        <a:noFill/>
        <a:ln w="19050" cap="rnd"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30550F0-1E61-40A9-A7F7-B07E149204A5}">
      <dsp:nvSpPr>
        <dsp:cNvPr id="0" name=""/>
        <dsp:cNvSpPr/>
      </dsp:nvSpPr>
      <dsp:spPr>
        <a:xfrm>
          <a:off x="6513740" y="2442833"/>
          <a:ext cx="190706" cy="1487511"/>
        </a:xfrm>
        <a:custGeom>
          <a:avLst/>
          <a:gdLst/>
          <a:ahLst/>
          <a:cxnLst/>
          <a:rect l="0" t="0" r="0" b="0"/>
          <a:pathLst>
            <a:path>
              <a:moveTo>
                <a:pt x="0" y="0"/>
              </a:moveTo>
              <a:lnTo>
                <a:pt x="0" y="1487511"/>
              </a:lnTo>
              <a:lnTo>
                <a:pt x="190706" y="1487511"/>
              </a:lnTo>
            </a:path>
          </a:pathLst>
        </a:custGeom>
        <a:noFill/>
        <a:ln w="19050" cap="rnd"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52E1CFF-FEF4-43E4-8F6B-3E0581F15B9A}">
      <dsp:nvSpPr>
        <dsp:cNvPr id="0" name=""/>
        <dsp:cNvSpPr/>
      </dsp:nvSpPr>
      <dsp:spPr>
        <a:xfrm>
          <a:off x="6513740" y="2442833"/>
          <a:ext cx="190706" cy="584833"/>
        </a:xfrm>
        <a:custGeom>
          <a:avLst/>
          <a:gdLst/>
          <a:ahLst/>
          <a:cxnLst/>
          <a:rect l="0" t="0" r="0" b="0"/>
          <a:pathLst>
            <a:path>
              <a:moveTo>
                <a:pt x="0" y="0"/>
              </a:moveTo>
              <a:lnTo>
                <a:pt x="0" y="584833"/>
              </a:lnTo>
              <a:lnTo>
                <a:pt x="190706" y="584833"/>
              </a:lnTo>
            </a:path>
          </a:pathLst>
        </a:custGeom>
        <a:noFill/>
        <a:ln w="19050" cap="rnd"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4B7A9AE-19EF-4B5F-AD1E-DAFE4071BC8E}">
      <dsp:nvSpPr>
        <dsp:cNvPr id="0" name=""/>
        <dsp:cNvSpPr/>
      </dsp:nvSpPr>
      <dsp:spPr>
        <a:xfrm>
          <a:off x="5099333" y="1540156"/>
          <a:ext cx="1922957" cy="266989"/>
        </a:xfrm>
        <a:custGeom>
          <a:avLst/>
          <a:gdLst/>
          <a:ahLst/>
          <a:cxnLst/>
          <a:rect l="0" t="0" r="0" b="0"/>
          <a:pathLst>
            <a:path>
              <a:moveTo>
                <a:pt x="0" y="0"/>
              </a:moveTo>
              <a:lnTo>
                <a:pt x="0" y="133494"/>
              </a:lnTo>
              <a:lnTo>
                <a:pt x="1922957" y="133494"/>
              </a:lnTo>
              <a:lnTo>
                <a:pt x="1922957" y="266989"/>
              </a:lnTo>
            </a:path>
          </a:pathLst>
        </a:custGeom>
        <a:noFill/>
        <a:ln w="19050" cap="rnd"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41B827F-C6CC-47CC-95F1-7827C600394A}">
      <dsp:nvSpPr>
        <dsp:cNvPr id="0" name=""/>
        <dsp:cNvSpPr/>
      </dsp:nvSpPr>
      <dsp:spPr>
        <a:xfrm>
          <a:off x="4929654" y="5150866"/>
          <a:ext cx="91440" cy="716738"/>
        </a:xfrm>
        <a:custGeom>
          <a:avLst/>
          <a:gdLst/>
          <a:ahLst/>
          <a:cxnLst/>
          <a:rect l="0" t="0" r="0" b="0"/>
          <a:pathLst>
            <a:path>
              <a:moveTo>
                <a:pt x="45720" y="0"/>
              </a:moveTo>
              <a:lnTo>
                <a:pt x="45720" y="716738"/>
              </a:lnTo>
              <a:lnTo>
                <a:pt x="112530" y="716738"/>
              </a:lnTo>
            </a:path>
          </a:pathLst>
        </a:custGeom>
        <a:noFill/>
        <a:ln w="19050" cap="rnd"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B9BFC5A-260B-448D-A32C-2C438DBF515F}">
      <dsp:nvSpPr>
        <dsp:cNvPr id="0" name=""/>
        <dsp:cNvSpPr/>
      </dsp:nvSpPr>
      <dsp:spPr>
        <a:xfrm>
          <a:off x="4828860" y="5150866"/>
          <a:ext cx="146513" cy="716738"/>
        </a:xfrm>
        <a:custGeom>
          <a:avLst/>
          <a:gdLst/>
          <a:ahLst/>
          <a:cxnLst/>
          <a:rect l="0" t="0" r="0" b="0"/>
          <a:pathLst>
            <a:path>
              <a:moveTo>
                <a:pt x="146513" y="0"/>
              </a:moveTo>
              <a:lnTo>
                <a:pt x="146513" y="716738"/>
              </a:lnTo>
              <a:lnTo>
                <a:pt x="0" y="716738"/>
              </a:lnTo>
            </a:path>
          </a:pathLst>
        </a:custGeom>
        <a:noFill/>
        <a:ln w="19050" cap="rnd"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572B0F4-58AB-49A1-A6EF-B6CD314F3B8D}">
      <dsp:nvSpPr>
        <dsp:cNvPr id="0" name=""/>
        <dsp:cNvSpPr/>
      </dsp:nvSpPr>
      <dsp:spPr>
        <a:xfrm>
          <a:off x="3176375" y="4248189"/>
          <a:ext cx="2307549" cy="266989"/>
        </a:xfrm>
        <a:custGeom>
          <a:avLst/>
          <a:gdLst/>
          <a:ahLst/>
          <a:cxnLst/>
          <a:rect l="0" t="0" r="0" b="0"/>
          <a:pathLst>
            <a:path>
              <a:moveTo>
                <a:pt x="0" y="0"/>
              </a:moveTo>
              <a:lnTo>
                <a:pt x="0" y="133494"/>
              </a:lnTo>
              <a:lnTo>
                <a:pt x="2307549" y="133494"/>
              </a:lnTo>
              <a:lnTo>
                <a:pt x="2307549" y="266989"/>
              </a:lnTo>
            </a:path>
          </a:pathLst>
        </a:custGeom>
        <a:noFill/>
        <a:ln w="19050" cap="rnd"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4F5B5C7-BFC4-40A1-9C48-600E47046F67}">
      <dsp:nvSpPr>
        <dsp:cNvPr id="0" name=""/>
        <dsp:cNvSpPr/>
      </dsp:nvSpPr>
      <dsp:spPr>
        <a:xfrm>
          <a:off x="3176375" y="4248189"/>
          <a:ext cx="769183" cy="266989"/>
        </a:xfrm>
        <a:custGeom>
          <a:avLst/>
          <a:gdLst/>
          <a:ahLst/>
          <a:cxnLst/>
          <a:rect l="0" t="0" r="0" b="0"/>
          <a:pathLst>
            <a:path>
              <a:moveTo>
                <a:pt x="0" y="0"/>
              </a:moveTo>
              <a:lnTo>
                <a:pt x="0" y="133494"/>
              </a:lnTo>
              <a:lnTo>
                <a:pt x="769183" y="133494"/>
              </a:lnTo>
              <a:lnTo>
                <a:pt x="769183" y="266989"/>
              </a:lnTo>
            </a:path>
          </a:pathLst>
        </a:custGeom>
        <a:noFill/>
        <a:ln w="19050" cap="rnd"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61DBB90-DA72-4007-8AE5-AC9708D969E2}">
      <dsp:nvSpPr>
        <dsp:cNvPr id="0" name=""/>
        <dsp:cNvSpPr/>
      </dsp:nvSpPr>
      <dsp:spPr>
        <a:xfrm>
          <a:off x="2407192" y="4248189"/>
          <a:ext cx="769183" cy="266989"/>
        </a:xfrm>
        <a:custGeom>
          <a:avLst/>
          <a:gdLst/>
          <a:ahLst/>
          <a:cxnLst/>
          <a:rect l="0" t="0" r="0" b="0"/>
          <a:pathLst>
            <a:path>
              <a:moveTo>
                <a:pt x="769183" y="0"/>
              </a:moveTo>
              <a:lnTo>
                <a:pt x="769183" y="133494"/>
              </a:lnTo>
              <a:lnTo>
                <a:pt x="0" y="133494"/>
              </a:lnTo>
              <a:lnTo>
                <a:pt x="0" y="266989"/>
              </a:lnTo>
            </a:path>
          </a:pathLst>
        </a:custGeom>
        <a:noFill/>
        <a:ln w="19050" cap="rnd"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EEE497E-EAE0-4E69-8164-1115C8D1185E}">
      <dsp:nvSpPr>
        <dsp:cNvPr id="0" name=""/>
        <dsp:cNvSpPr/>
      </dsp:nvSpPr>
      <dsp:spPr>
        <a:xfrm>
          <a:off x="360275" y="5150866"/>
          <a:ext cx="95149" cy="643501"/>
        </a:xfrm>
        <a:custGeom>
          <a:avLst/>
          <a:gdLst/>
          <a:ahLst/>
          <a:cxnLst/>
          <a:rect l="0" t="0" r="0" b="0"/>
          <a:pathLst>
            <a:path>
              <a:moveTo>
                <a:pt x="0" y="0"/>
              </a:moveTo>
              <a:lnTo>
                <a:pt x="0" y="643501"/>
              </a:lnTo>
              <a:lnTo>
                <a:pt x="95149" y="643501"/>
              </a:lnTo>
            </a:path>
          </a:pathLst>
        </a:custGeom>
        <a:noFill/>
        <a:ln w="19050" cap="rnd"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26301B6-35D4-4BD9-A81D-4621ACE9EE93}">
      <dsp:nvSpPr>
        <dsp:cNvPr id="0" name=""/>
        <dsp:cNvSpPr/>
      </dsp:nvSpPr>
      <dsp:spPr>
        <a:xfrm>
          <a:off x="868826" y="4248189"/>
          <a:ext cx="2307549" cy="266989"/>
        </a:xfrm>
        <a:custGeom>
          <a:avLst/>
          <a:gdLst/>
          <a:ahLst/>
          <a:cxnLst/>
          <a:rect l="0" t="0" r="0" b="0"/>
          <a:pathLst>
            <a:path>
              <a:moveTo>
                <a:pt x="2307549" y="0"/>
              </a:moveTo>
              <a:lnTo>
                <a:pt x="2307549" y="133494"/>
              </a:lnTo>
              <a:lnTo>
                <a:pt x="0" y="133494"/>
              </a:lnTo>
              <a:lnTo>
                <a:pt x="0" y="266989"/>
              </a:lnTo>
            </a:path>
          </a:pathLst>
        </a:custGeom>
        <a:noFill/>
        <a:ln w="19050" cap="rnd"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ADB6A63-7D55-4C9E-B0C6-C5E57E6C4632}">
      <dsp:nvSpPr>
        <dsp:cNvPr id="0" name=""/>
        <dsp:cNvSpPr/>
      </dsp:nvSpPr>
      <dsp:spPr>
        <a:xfrm>
          <a:off x="3130655" y="3345511"/>
          <a:ext cx="91440" cy="266989"/>
        </a:xfrm>
        <a:custGeom>
          <a:avLst/>
          <a:gdLst/>
          <a:ahLst/>
          <a:cxnLst/>
          <a:rect l="0" t="0" r="0" b="0"/>
          <a:pathLst>
            <a:path>
              <a:moveTo>
                <a:pt x="45720" y="0"/>
              </a:moveTo>
              <a:lnTo>
                <a:pt x="45720" y="266989"/>
              </a:lnTo>
            </a:path>
          </a:pathLst>
        </a:custGeom>
        <a:noFill/>
        <a:ln w="19050" cap="rnd"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9061B2B-C885-4939-8D80-D9F3B5CD798A}">
      <dsp:nvSpPr>
        <dsp:cNvPr id="0" name=""/>
        <dsp:cNvSpPr/>
      </dsp:nvSpPr>
      <dsp:spPr>
        <a:xfrm>
          <a:off x="3130655" y="2442833"/>
          <a:ext cx="91440" cy="266989"/>
        </a:xfrm>
        <a:custGeom>
          <a:avLst/>
          <a:gdLst/>
          <a:ahLst/>
          <a:cxnLst/>
          <a:rect l="0" t="0" r="0" b="0"/>
          <a:pathLst>
            <a:path>
              <a:moveTo>
                <a:pt x="45720" y="0"/>
              </a:moveTo>
              <a:lnTo>
                <a:pt x="45720" y="266989"/>
              </a:lnTo>
            </a:path>
          </a:pathLst>
        </a:custGeom>
        <a:noFill/>
        <a:ln w="19050" cap="rnd"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156AD63-E9A1-4737-B7A8-52A5E64395A4}">
      <dsp:nvSpPr>
        <dsp:cNvPr id="0" name=""/>
        <dsp:cNvSpPr/>
      </dsp:nvSpPr>
      <dsp:spPr>
        <a:xfrm>
          <a:off x="3176375" y="1540156"/>
          <a:ext cx="1922957" cy="266989"/>
        </a:xfrm>
        <a:custGeom>
          <a:avLst/>
          <a:gdLst/>
          <a:ahLst/>
          <a:cxnLst/>
          <a:rect l="0" t="0" r="0" b="0"/>
          <a:pathLst>
            <a:path>
              <a:moveTo>
                <a:pt x="1922957" y="0"/>
              </a:moveTo>
              <a:lnTo>
                <a:pt x="1922957" y="133494"/>
              </a:lnTo>
              <a:lnTo>
                <a:pt x="0" y="133494"/>
              </a:lnTo>
              <a:lnTo>
                <a:pt x="0" y="266989"/>
              </a:lnTo>
            </a:path>
          </a:pathLst>
        </a:custGeom>
        <a:noFill/>
        <a:ln w="19050" cap="rnd"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E4152CA-52AE-4025-911A-5A272E5FC699}">
      <dsp:nvSpPr>
        <dsp:cNvPr id="0" name=""/>
        <dsp:cNvSpPr/>
      </dsp:nvSpPr>
      <dsp:spPr>
        <a:xfrm>
          <a:off x="3560967" y="637478"/>
          <a:ext cx="1538366" cy="266989"/>
        </a:xfrm>
        <a:custGeom>
          <a:avLst/>
          <a:gdLst/>
          <a:ahLst/>
          <a:cxnLst/>
          <a:rect l="0" t="0" r="0" b="0"/>
          <a:pathLst>
            <a:path>
              <a:moveTo>
                <a:pt x="0" y="0"/>
              </a:moveTo>
              <a:lnTo>
                <a:pt x="0" y="133494"/>
              </a:lnTo>
              <a:lnTo>
                <a:pt x="1538366" y="133494"/>
              </a:lnTo>
              <a:lnTo>
                <a:pt x="1538366" y="266989"/>
              </a:lnTo>
            </a:path>
          </a:pathLst>
        </a:custGeom>
        <a:noFill/>
        <a:ln w="19050" cap="rnd"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DF26690-E4BC-428C-A77E-210F76DA6662}">
      <dsp:nvSpPr>
        <dsp:cNvPr id="0" name=""/>
        <dsp:cNvSpPr/>
      </dsp:nvSpPr>
      <dsp:spPr>
        <a:xfrm>
          <a:off x="3515247" y="637478"/>
          <a:ext cx="91440" cy="266989"/>
        </a:xfrm>
        <a:custGeom>
          <a:avLst/>
          <a:gdLst/>
          <a:ahLst/>
          <a:cxnLst/>
          <a:rect l="0" t="0" r="0" b="0"/>
          <a:pathLst>
            <a:path>
              <a:moveTo>
                <a:pt x="45720" y="0"/>
              </a:moveTo>
              <a:lnTo>
                <a:pt x="45720" y="266989"/>
              </a:lnTo>
            </a:path>
          </a:pathLst>
        </a:custGeom>
        <a:noFill/>
        <a:ln w="19050" cap="rnd"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A4A6A32-7D6A-43DC-8AF9-0948D02C64B8}">
      <dsp:nvSpPr>
        <dsp:cNvPr id="0" name=""/>
        <dsp:cNvSpPr/>
      </dsp:nvSpPr>
      <dsp:spPr>
        <a:xfrm>
          <a:off x="2022601" y="637478"/>
          <a:ext cx="1538366" cy="266989"/>
        </a:xfrm>
        <a:custGeom>
          <a:avLst/>
          <a:gdLst/>
          <a:ahLst/>
          <a:cxnLst/>
          <a:rect l="0" t="0" r="0" b="0"/>
          <a:pathLst>
            <a:path>
              <a:moveTo>
                <a:pt x="1538366" y="0"/>
              </a:moveTo>
              <a:lnTo>
                <a:pt x="1538366" y="133494"/>
              </a:lnTo>
              <a:lnTo>
                <a:pt x="0" y="133494"/>
              </a:lnTo>
              <a:lnTo>
                <a:pt x="0" y="266989"/>
              </a:lnTo>
            </a:path>
          </a:pathLst>
        </a:custGeom>
        <a:noFill/>
        <a:ln w="19050" cap="rnd"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D738DEE-B417-43EB-97A2-3936103C6A22}">
      <dsp:nvSpPr>
        <dsp:cNvPr id="0" name=""/>
        <dsp:cNvSpPr/>
      </dsp:nvSpPr>
      <dsp:spPr>
        <a:xfrm>
          <a:off x="2925278" y="1789"/>
          <a:ext cx="1271377" cy="635688"/>
        </a:xfrm>
        <a:prstGeom prst="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ES" sz="800" b="1" kern="1200" dirty="0">
              <a:latin typeface="Arial Narrow" pitchFamily="34" charset="0"/>
            </a:rPr>
            <a:t>CORPORACIÓN EDUCACIONAL ACONCAGUA</a:t>
          </a:r>
          <a:r>
            <a:rPr lang="es-ES" sz="800" kern="1200" dirty="0">
              <a:latin typeface="Arial Narrow" pitchFamily="34" charset="0"/>
            </a:rPr>
            <a:t>	</a:t>
          </a:r>
        </a:p>
      </dsp:txBody>
      <dsp:txXfrm>
        <a:off x="2925278" y="1789"/>
        <a:ext cx="1271377" cy="635688"/>
      </dsp:txXfrm>
    </dsp:sp>
    <dsp:sp modelId="{22529688-ACFA-4D52-8CC5-DA2385FDEE77}">
      <dsp:nvSpPr>
        <dsp:cNvPr id="0" name=""/>
        <dsp:cNvSpPr/>
      </dsp:nvSpPr>
      <dsp:spPr>
        <a:xfrm>
          <a:off x="1386912" y="904467"/>
          <a:ext cx="1271377" cy="635688"/>
        </a:xfrm>
        <a:prstGeom prst="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ES" sz="800" b="1" kern="1200" dirty="0">
              <a:latin typeface="Arial Narrow" pitchFamily="34" charset="0"/>
            </a:rPr>
            <a:t>DIRECTORIO</a:t>
          </a:r>
        </a:p>
      </dsp:txBody>
      <dsp:txXfrm>
        <a:off x="1386912" y="904467"/>
        <a:ext cx="1271377" cy="635688"/>
      </dsp:txXfrm>
    </dsp:sp>
    <dsp:sp modelId="{810E5A41-553D-4847-A173-298A55BC8FBC}">
      <dsp:nvSpPr>
        <dsp:cNvPr id="0" name=""/>
        <dsp:cNvSpPr/>
      </dsp:nvSpPr>
      <dsp:spPr>
        <a:xfrm>
          <a:off x="2925278" y="904467"/>
          <a:ext cx="1271377" cy="635688"/>
        </a:xfrm>
        <a:prstGeom prst="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ES" sz="800" b="1" kern="1200" dirty="0">
              <a:latin typeface="Arial Narrow" pitchFamily="34" charset="0"/>
            </a:rPr>
            <a:t>REPRESENTANTE LEGAL</a:t>
          </a:r>
        </a:p>
      </dsp:txBody>
      <dsp:txXfrm>
        <a:off x="2925278" y="904467"/>
        <a:ext cx="1271377" cy="635688"/>
      </dsp:txXfrm>
    </dsp:sp>
    <dsp:sp modelId="{92E2045F-04C7-4DB1-8629-CD464B317153}">
      <dsp:nvSpPr>
        <dsp:cNvPr id="0" name=""/>
        <dsp:cNvSpPr/>
      </dsp:nvSpPr>
      <dsp:spPr>
        <a:xfrm>
          <a:off x="4463645" y="904467"/>
          <a:ext cx="1271377" cy="635688"/>
        </a:xfrm>
        <a:prstGeom prst="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ES" sz="800" b="1" kern="1200" dirty="0">
              <a:latin typeface="Arial Narrow" pitchFamily="34" charset="0"/>
            </a:rPr>
            <a:t>ADMINISTRACIÓN</a:t>
          </a:r>
        </a:p>
      </dsp:txBody>
      <dsp:txXfrm>
        <a:off x="4463645" y="904467"/>
        <a:ext cx="1271377" cy="635688"/>
      </dsp:txXfrm>
    </dsp:sp>
    <dsp:sp modelId="{2C870C69-F07A-45BC-B81D-0DC44D9AA316}">
      <dsp:nvSpPr>
        <dsp:cNvPr id="0" name=""/>
        <dsp:cNvSpPr/>
      </dsp:nvSpPr>
      <dsp:spPr>
        <a:xfrm>
          <a:off x="2540687" y="1807145"/>
          <a:ext cx="1271377" cy="635688"/>
        </a:xfrm>
        <a:prstGeom prst="rect">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ES" sz="800" b="1" kern="1200" dirty="0">
              <a:latin typeface="Arial Narrow" pitchFamily="34" charset="0"/>
            </a:rPr>
            <a:t>ESCUELA</a:t>
          </a:r>
        </a:p>
      </dsp:txBody>
      <dsp:txXfrm>
        <a:off x="2540687" y="1807145"/>
        <a:ext cx="1271377" cy="635688"/>
      </dsp:txXfrm>
    </dsp:sp>
    <dsp:sp modelId="{56D1C0EB-F768-4567-B01A-AF0BFDE2A5D0}">
      <dsp:nvSpPr>
        <dsp:cNvPr id="0" name=""/>
        <dsp:cNvSpPr/>
      </dsp:nvSpPr>
      <dsp:spPr>
        <a:xfrm>
          <a:off x="2540687" y="2709822"/>
          <a:ext cx="1271377" cy="635688"/>
        </a:xfrm>
        <a:prstGeom prst="rect">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ES" sz="800" b="1" kern="1200">
              <a:latin typeface="Arial Narrow" pitchFamily="34" charset="0"/>
            </a:rPr>
            <a:t>DIRECTORA / UTP</a:t>
          </a:r>
          <a:endParaRPr lang="es-ES" sz="800" b="1" kern="1200" dirty="0">
            <a:latin typeface="Arial Narrow" pitchFamily="34" charset="0"/>
          </a:endParaRPr>
        </a:p>
      </dsp:txBody>
      <dsp:txXfrm>
        <a:off x="2540687" y="2709822"/>
        <a:ext cx="1271377" cy="635688"/>
      </dsp:txXfrm>
    </dsp:sp>
    <dsp:sp modelId="{D80F57CE-E4B3-4B61-AC92-18CD962023A3}">
      <dsp:nvSpPr>
        <dsp:cNvPr id="0" name=""/>
        <dsp:cNvSpPr/>
      </dsp:nvSpPr>
      <dsp:spPr>
        <a:xfrm>
          <a:off x="2540687" y="3612500"/>
          <a:ext cx="1271377" cy="635688"/>
        </a:xfrm>
        <a:prstGeom prst="rect">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ES" sz="800" b="1" kern="1200" dirty="0">
              <a:latin typeface="Arial Narrow" pitchFamily="34" charset="0"/>
            </a:rPr>
            <a:t>ENCARGADA DE CONVIVENCIA ESCOLAR</a:t>
          </a:r>
        </a:p>
      </dsp:txBody>
      <dsp:txXfrm>
        <a:off x="2540687" y="3612500"/>
        <a:ext cx="1271377" cy="635688"/>
      </dsp:txXfrm>
    </dsp:sp>
    <dsp:sp modelId="{726DAC60-5158-4795-897D-0B0342F5AB7C}">
      <dsp:nvSpPr>
        <dsp:cNvPr id="0" name=""/>
        <dsp:cNvSpPr/>
      </dsp:nvSpPr>
      <dsp:spPr>
        <a:xfrm>
          <a:off x="233137" y="4515178"/>
          <a:ext cx="1271377" cy="635688"/>
        </a:xfrm>
        <a:prstGeom prst="rect">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ES" sz="800" b="1" kern="1200" dirty="0">
              <a:latin typeface="Arial Narrow" pitchFamily="34" charset="0"/>
            </a:rPr>
            <a:t>PROFESORA DE EDUCACIÓN DIFERENCIAL</a:t>
          </a:r>
        </a:p>
      </dsp:txBody>
      <dsp:txXfrm>
        <a:off x="233137" y="4515178"/>
        <a:ext cx="1271377" cy="635688"/>
      </dsp:txXfrm>
    </dsp:sp>
    <dsp:sp modelId="{27FAFA47-A74D-41C8-907E-53362EBA7516}">
      <dsp:nvSpPr>
        <dsp:cNvPr id="0" name=""/>
        <dsp:cNvSpPr/>
      </dsp:nvSpPr>
      <dsp:spPr>
        <a:xfrm>
          <a:off x="455425" y="5476523"/>
          <a:ext cx="1271377" cy="635688"/>
        </a:xfrm>
        <a:prstGeom prst="rect">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ES" sz="800" b="1" kern="1200" dirty="0">
              <a:latin typeface="Arial Narrow" pitchFamily="34" charset="0"/>
            </a:rPr>
            <a:t>ASISTENTE TECNICO DE SALA </a:t>
          </a:r>
        </a:p>
      </dsp:txBody>
      <dsp:txXfrm>
        <a:off x="455425" y="5476523"/>
        <a:ext cx="1271377" cy="635688"/>
      </dsp:txXfrm>
    </dsp:sp>
    <dsp:sp modelId="{741C49B2-BE76-4243-90DB-680FB6BB347A}">
      <dsp:nvSpPr>
        <dsp:cNvPr id="0" name=""/>
        <dsp:cNvSpPr/>
      </dsp:nvSpPr>
      <dsp:spPr>
        <a:xfrm>
          <a:off x="1771504" y="4515178"/>
          <a:ext cx="1271377" cy="635688"/>
        </a:xfrm>
        <a:prstGeom prst="rect">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ES" sz="800" b="1" kern="1200" dirty="0">
              <a:latin typeface="Arial Narrow" pitchFamily="34" charset="0"/>
            </a:rPr>
            <a:t>PROFESORA DE EDUCACION DIFERENCIA NO LECT</a:t>
          </a:r>
        </a:p>
      </dsp:txBody>
      <dsp:txXfrm>
        <a:off x="1771504" y="4515178"/>
        <a:ext cx="1271377" cy="635688"/>
      </dsp:txXfrm>
    </dsp:sp>
    <dsp:sp modelId="{973E7560-29FE-4572-BB34-B391A6FD361E}">
      <dsp:nvSpPr>
        <dsp:cNvPr id="0" name=""/>
        <dsp:cNvSpPr/>
      </dsp:nvSpPr>
      <dsp:spPr>
        <a:xfrm>
          <a:off x="3309870" y="4515178"/>
          <a:ext cx="1271377" cy="635688"/>
        </a:xfrm>
        <a:prstGeom prst="rect">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ES" sz="800" b="1" kern="1200" dirty="0">
              <a:latin typeface="Arial Narrow" pitchFamily="34" charset="0"/>
            </a:rPr>
            <a:t>FONOAUDIOLÓGA</a:t>
          </a:r>
        </a:p>
      </dsp:txBody>
      <dsp:txXfrm>
        <a:off x="3309870" y="4515178"/>
        <a:ext cx="1271377" cy="635688"/>
      </dsp:txXfrm>
    </dsp:sp>
    <dsp:sp modelId="{35A30869-EC55-411D-B744-2E1D74C31255}">
      <dsp:nvSpPr>
        <dsp:cNvPr id="0" name=""/>
        <dsp:cNvSpPr/>
      </dsp:nvSpPr>
      <dsp:spPr>
        <a:xfrm>
          <a:off x="4848236" y="4515178"/>
          <a:ext cx="1271377" cy="635688"/>
        </a:xfrm>
        <a:prstGeom prst="rect">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ES" sz="800" b="1" kern="1200">
              <a:latin typeface="Arial Narrow" pitchFamily="34" charset="0"/>
            </a:rPr>
            <a:t>ASISTENTES </a:t>
          </a:r>
          <a:endParaRPr lang="es-ES" sz="800" b="1" kern="1200" dirty="0">
            <a:latin typeface="Arial Narrow" pitchFamily="34" charset="0"/>
          </a:endParaRPr>
        </a:p>
      </dsp:txBody>
      <dsp:txXfrm>
        <a:off x="4848236" y="4515178"/>
        <a:ext cx="1271377" cy="635688"/>
      </dsp:txXfrm>
    </dsp:sp>
    <dsp:sp modelId="{DDBBC050-D10A-4B7A-B4BF-ECDF92D76750}">
      <dsp:nvSpPr>
        <dsp:cNvPr id="0" name=""/>
        <dsp:cNvSpPr/>
      </dsp:nvSpPr>
      <dsp:spPr>
        <a:xfrm>
          <a:off x="3557483" y="5549761"/>
          <a:ext cx="1271377" cy="635688"/>
        </a:xfrm>
        <a:prstGeom prst="rect">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ES" sz="800" b="1" kern="1200" dirty="0">
              <a:latin typeface="Arial Narrow" pitchFamily="34" charset="0"/>
            </a:rPr>
            <a:t>SECRETARIA</a:t>
          </a:r>
        </a:p>
      </dsp:txBody>
      <dsp:txXfrm>
        <a:off x="3557483" y="5549761"/>
        <a:ext cx="1271377" cy="635688"/>
      </dsp:txXfrm>
    </dsp:sp>
    <dsp:sp modelId="{2B7EA121-9A9F-4493-BAD6-82FA70573462}">
      <dsp:nvSpPr>
        <dsp:cNvPr id="0" name=""/>
        <dsp:cNvSpPr/>
      </dsp:nvSpPr>
      <dsp:spPr>
        <a:xfrm>
          <a:off x="5042185" y="5549761"/>
          <a:ext cx="1271377" cy="635688"/>
        </a:xfrm>
        <a:prstGeom prst="rect">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ES" sz="800" b="1" kern="1200" dirty="0">
              <a:latin typeface="Arial Narrow" pitchFamily="34" charset="0"/>
            </a:rPr>
            <a:t>AUXILIAR DE SERVICIOS DE ASEO </a:t>
          </a:r>
          <a:endParaRPr lang="es-ES" sz="800" kern="1200" dirty="0"/>
        </a:p>
      </dsp:txBody>
      <dsp:txXfrm>
        <a:off x="5042185" y="5549761"/>
        <a:ext cx="1271377" cy="635688"/>
      </dsp:txXfrm>
    </dsp:sp>
    <dsp:sp modelId="{2E4A8D1B-D060-4D8F-A57C-02580280FDC7}">
      <dsp:nvSpPr>
        <dsp:cNvPr id="0" name=""/>
        <dsp:cNvSpPr/>
      </dsp:nvSpPr>
      <dsp:spPr>
        <a:xfrm>
          <a:off x="6386602" y="1807145"/>
          <a:ext cx="1271377" cy="635688"/>
        </a:xfrm>
        <a:prstGeom prst="rect">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ES" sz="800" b="1" kern="1200" dirty="0">
              <a:latin typeface="Arial Narrow" pitchFamily="34" charset="0"/>
            </a:rPr>
            <a:t>SERVICIOS EXTERNOS</a:t>
          </a:r>
          <a:endParaRPr lang="es-ES" sz="800" kern="1200" dirty="0"/>
        </a:p>
      </dsp:txBody>
      <dsp:txXfrm>
        <a:off x="6386602" y="1807145"/>
        <a:ext cx="1271377" cy="635688"/>
      </dsp:txXfrm>
    </dsp:sp>
    <dsp:sp modelId="{A696E685-998B-4DF1-AAAA-A005B2686FB3}">
      <dsp:nvSpPr>
        <dsp:cNvPr id="0" name=""/>
        <dsp:cNvSpPr/>
      </dsp:nvSpPr>
      <dsp:spPr>
        <a:xfrm>
          <a:off x="6704447" y="2709822"/>
          <a:ext cx="1271377" cy="635688"/>
        </a:xfrm>
        <a:prstGeom prst="rect">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ES" sz="800" b="1" kern="1200" dirty="0">
              <a:latin typeface="Arial Narrow" pitchFamily="34" charset="0"/>
            </a:rPr>
            <a:t>FINANZAS</a:t>
          </a:r>
        </a:p>
      </dsp:txBody>
      <dsp:txXfrm>
        <a:off x="6704447" y="2709822"/>
        <a:ext cx="1271377" cy="635688"/>
      </dsp:txXfrm>
    </dsp:sp>
    <dsp:sp modelId="{B6F6F25E-BE59-4156-82B3-1142EF6F1473}">
      <dsp:nvSpPr>
        <dsp:cNvPr id="0" name=""/>
        <dsp:cNvSpPr/>
      </dsp:nvSpPr>
      <dsp:spPr>
        <a:xfrm>
          <a:off x="6704447" y="3612500"/>
          <a:ext cx="1271377" cy="635688"/>
        </a:xfrm>
        <a:prstGeom prst="rect">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ES" sz="800" b="1" kern="1200" dirty="0">
              <a:latin typeface="Arial Narrow" pitchFamily="34" charset="0"/>
            </a:rPr>
            <a:t>CAPACITACIONES Y ASESORIAS</a:t>
          </a:r>
        </a:p>
      </dsp:txBody>
      <dsp:txXfrm>
        <a:off x="6704447" y="3612500"/>
        <a:ext cx="1271377" cy="635688"/>
      </dsp:txXfrm>
    </dsp:sp>
    <dsp:sp modelId="{7B7F887F-1E27-40B4-BA9E-8205B0268854}">
      <dsp:nvSpPr>
        <dsp:cNvPr id="0" name=""/>
        <dsp:cNvSpPr/>
      </dsp:nvSpPr>
      <dsp:spPr>
        <a:xfrm>
          <a:off x="6704447" y="4515178"/>
          <a:ext cx="1271377" cy="635688"/>
        </a:xfrm>
        <a:prstGeom prst="rect">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ES" sz="800" b="1" kern="1200" dirty="0">
              <a:latin typeface="Arial Narrow" pitchFamily="34" charset="0"/>
            </a:rPr>
            <a:t>FURGON ESCOLAR</a:t>
          </a:r>
        </a:p>
      </dsp:txBody>
      <dsp:txXfrm>
        <a:off x="6704447" y="4515178"/>
        <a:ext cx="1271377" cy="635688"/>
      </dsp:txXfrm>
    </dsp:sp>
    <dsp:sp modelId="{5311AD28-D2FC-43B3-A983-1AE986FCB499}">
      <dsp:nvSpPr>
        <dsp:cNvPr id="0" name=""/>
        <dsp:cNvSpPr/>
      </dsp:nvSpPr>
      <dsp:spPr>
        <a:xfrm>
          <a:off x="6704447" y="5417855"/>
          <a:ext cx="1271377" cy="635688"/>
        </a:xfrm>
        <a:prstGeom prst="rect">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ES" sz="800" b="1" kern="1200" dirty="0">
              <a:latin typeface="Arial Narrow" pitchFamily="34" charset="0"/>
            </a:rPr>
            <a:t>MANTENCION/REPARACION</a:t>
          </a:r>
        </a:p>
      </dsp:txBody>
      <dsp:txXfrm>
        <a:off x="6704447" y="5417855"/>
        <a:ext cx="1271377" cy="635688"/>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0.62136</cdr:x>
      <cdr:y>0.04545</cdr:y>
    </cdr:from>
    <cdr:to>
      <cdr:x>0.95146</cdr:x>
      <cdr:y>0.21212</cdr:y>
    </cdr:to>
    <cdr:sp macro="" textlink="">
      <cdr:nvSpPr>
        <cdr:cNvPr id="2" name="1 CuadroTexto"/>
        <cdr:cNvSpPr txBox="1"/>
      </cdr:nvSpPr>
      <cdr:spPr>
        <a:xfrm xmlns:a="http://schemas.openxmlformats.org/drawingml/2006/main">
          <a:off x="4608512" y="216024"/>
          <a:ext cx="2448272" cy="7920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sz="1100" dirty="0"/>
        </a:p>
      </cdr:txBody>
    </cdr:sp>
  </cdr:relSizeAnchor>
  <cdr:relSizeAnchor xmlns:cdr="http://schemas.openxmlformats.org/drawingml/2006/chartDrawing">
    <cdr:from>
      <cdr:x>0.64078</cdr:x>
      <cdr:y>0.06061</cdr:y>
    </cdr:from>
    <cdr:to>
      <cdr:x>0.96117</cdr:x>
      <cdr:y>0.24242</cdr:y>
    </cdr:to>
    <cdr:sp macro="" textlink="">
      <cdr:nvSpPr>
        <cdr:cNvPr id="3" name="2 CuadroTexto"/>
        <cdr:cNvSpPr txBox="1"/>
      </cdr:nvSpPr>
      <cdr:spPr>
        <a:xfrm xmlns:a="http://schemas.openxmlformats.org/drawingml/2006/main">
          <a:off x="4752528" y="288032"/>
          <a:ext cx="2376264" cy="8640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ES" sz="2400" b="1" dirty="0">
              <a:latin typeface="Arial Narrow" pitchFamily="34" charset="0"/>
            </a:rPr>
            <a:t>Matricula Total :</a:t>
          </a:r>
        </a:p>
        <a:p xmlns:a="http://schemas.openxmlformats.org/drawingml/2006/main">
          <a:r>
            <a:rPr lang="es-ES" sz="2400" b="1" dirty="0">
              <a:solidFill>
                <a:srgbClr val="FF0000"/>
              </a:solidFill>
              <a:latin typeface="Arial Narrow" pitchFamily="34" charset="0"/>
            </a:rPr>
            <a:t>120</a:t>
          </a:r>
          <a:r>
            <a:rPr lang="es-ES" sz="2400" b="1" dirty="0">
              <a:latin typeface="Arial Narrow" pitchFamily="34" charset="0"/>
            </a:rPr>
            <a:t> niños y niñas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2E5A79-BFCE-422F-9EF0-D6E385C997F1}" type="datetimeFigureOut">
              <a:rPr lang="es-ES" smtClean="0"/>
              <a:t>10/06/2024</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8F4981-7598-4150-9A9D-DA886F10D6FA}" type="slidenum">
              <a:rPr lang="es-ES" smtClean="0"/>
              <a:t>‹Nº›</a:t>
            </a:fld>
            <a:endParaRPr lang="es-ES"/>
          </a:p>
        </p:txBody>
      </p:sp>
    </p:spTree>
    <p:extLst>
      <p:ext uri="{BB962C8B-B14F-4D97-AF65-F5344CB8AC3E}">
        <p14:creationId xmlns:p14="http://schemas.microsoft.com/office/powerpoint/2010/main" val="29556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2308"/>
            <a:ext cx="9144000" cy="6860308"/>
            <a:chOff x="0" y="-2308"/>
            <a:chExt cx="9144000" cy="6860308"/>
          </a:xfrm>
        </p:grpSpPr>
        <p:sp>
          <p:nvSpPr>
            <p:cNvPr id="8" name="Rectangle 7"/>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1" y="2222624"/>
            <a:ext cx="5917679" cy="2554758"/>
          </a:xfrm>
        </p:spPr>
        <p:txBody>
          <a:bodyPr anchor="b"/>
          <a:lstStyle>
            <a:lvl1pPr>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66441" y="4777380"/>
            <a:ext cx="5917679"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a:xfrm rot="5400000">
            <a:off x="7500385" y="1828799"/>
            <a:ext cx="990599" cy="228659"/>
          </a:xfrm>
        </p:spPr>
        <p:txBody>
          <a:bodyPr anchor="t" anchorCtr="0"/>
          <a:lstStyle>
            <a:lvl1pPr algn="l">
              <a:defRPr b="0" i="0">
                <a:solidFill>
                  <a:schemeClr val="bg1"/>
                </a:solidFill>
              </a:defRPr>
            </a:lvl1pPr>
          </a:lstStyle>
          <a:p>
            <a:fld id="{C2F5ED61-BE7C-4512-BEE5-6A9845B3A86D}" type="datetimeFigureOut">
              <a:rPr lang="es-ES" smtClean="0"/>
              <a:t>10/06/2024</a:t>
            </a:fld>
            <a:endParaRPr lang="es-ES"/>
          </a:p>
        </p:txBody>
      </p:sp>
      <p:sp>
        <p:nvSpPr>
          <p:cNvPr id="5" name="Footer Placeholder 4"/>
          <p:cNvSpPr>
            <a:spLocks noGrp="1"/>
          </p:cNvSpPr>
          <p:nvPr>
            <p:ph type="ftr" sz="quarter" idx="11"/>
          </p:nvPr>
        </p:nvSpPr>
        <p:spPr>
          <a:xfrm rot="5400000">
            <a:off x="6236209" y="3264406"/>
            <a:ext cx="3859795" cy="228660"/>
          </a:xfrm>
        </p:spPr>
        <p:txBody>
          <a:bodyPr/>
          <a:lstStyle>
            <a:lvl1pPr>
              <a:defRPr>
                <a:solidFill>
                  <a:schemeClr val="bg1"/>
                </a:solidFill>
              </a:defRPr>
            </a:lvl1pPr>
          </a:lstStyle>
          <a:p>
            <a:endParaRPr lang="es-E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5279" y="292609"/>
            <a:ext cx="628813" cy="767687"/>
          </a:xfrm>
        </p:spPr>
        <p:txBody>
          <a:bodyPr/>
          <a:lstStyle>
            <a:lvl1pPr>
              <a:defRPr sz="2800" b="0" i="0" baseline="0">
                <a:latin typeface="+mj-lt"/>
              </a:defRPr>
            </a:lvl1pPr>
          </a:lstStyle>
          <a:p>
            <a:fld id="{8ED70149-06F3-414A-8CAF-592ED48D4EA4}" type="slidenum">
              <a:rPr lang="es-ES" smtClean="0"/>
              <a:t>‹Nº›</a:t>
            </a:fld>
            <a:endParaRPr lang="es-ES"/>
          </a:p>
        </p:txBody>
      </p:sp>
    </p:spTree>
    <p:extLst>
      <p:ext uri="{BB962C8B-B14F-4D97-AF65-F5344CB8AC3E}">
        <p14:creationId xmlns:p14="http://schemas.microsoft.com/office/powerpoint/2010/main" val="3167791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grpSp>
        <p:nvGrpSpPr>
          <p:cNvPr id="11" name="Group 10"/>
          <p:cNvGrpSpPr/>
          <p:nvPr/>
        </p:nvGrpSpPr>
        <p:grpSpPr>
          <a:xfrm>
            <a:off x="0" y="-2308"/>
            <a:ext cx="9144000" cy="6860308"/>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3" y="4961453"/>
            <a:ext cx="6422002"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66443" y="5528191"/>
            <a:ext cx="6422003"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C2F5ED61-BE7C-4512-BEE5-6A9845B3A86D}" type="datetimeFigureOut">
              <a:rPr lang="es-ES" smtClean="0"/>
              <a:t>10/06/2024</a:t>
            </a:fld>
            <a:endParaRPr lang="es-ES"/>
          </a:p>
        </p:txBody>
      </p:sp>
      <p:sp>
        <p:nvSpPr>
          <p:cNvPr id="6" name="Footer Placeholder 5"/>
          <p:cNvSpPr>
            <a:spLocks noGrp="1"/>
          </p:cNvSpPr>
          <p:nvPr>
            <p:ph type="ftr" sz="quarter" idx="11"/>
          </p:nvPr>
        </p:nvSpPr>
        <p:spPr/>
        <p:txBody>
          <a:bodyPr/>
          <a:lstStyle/>
          <a:p>
            <a:endParaRPr lang="es-E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ED70149-06F3-414A-8CAF-592ED48D4EA4}" type="slidenum">
              <a:rPr lang="es-ES" smtClean="0"/>
              <a:t>‹Nº›</a:t>
            </a:fld>
            <a:endParaRPr lang="es-ES"/>
          </a:p>
        </p:txBody>
      </p:sp>
    </p:spTree>
    <p:extLst>
      <p:ext uri="{BB962C8B-B14F-4D97-AF65-F5344CB8AC3E}">
        <p14:creationId xmlns:p14="http://schemas.microsoft.com/office/powerpoint/2010/main" val="1902523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grpSp>
        <p:nvGrpSpPr>
          <p:cNvPr id="3" name="Group 2"/>
          <p:cNvGrpSpPr/>
          <p:nvPr/>
        </p:nvGrpSpPr>
        <p:grpSpPr>
          <a:xfrm>
            <a:off x="0" y="-2308"/>
            <a:ext cx="9144000" cy="6860308"/>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Rectangle 13"/>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927100"/>
            <a:ext cx="6422004" cy="1653117"/>
          </a:xfrm>
        </p:spPr>
        <p:txBody>
          <a:bodyPr anchor="ctr"/>
          <a:lstStyle>
            <a:lvl1pPr>
              <a:defRPr sz="3600"/>
            </a:lvl1pPr>
          </a:lstStyle>
          <a:p>
            <a:r>
              <a:rPr lang="es-ES"/>
              <a:t>Haga clic para modificar el estilo de título del patrón</a:t>
            </a:r>
            <a:endParaRPr lang="en-US" dirty="0"/>
          </a:p>
        </p:txBody>
      </p:sp>
      <p:sp>
        <p:nvSpPr>
          <p:cNvPr id="13" name="Text Placeholder 3"/>
          <p:cNvSpPr>
            <a:spLocks noGrp="1"/>
          </p:cNvSpPr>
          <p:nvPr>
            <p:ph type="body" sz="half" idx="2"/>
          </p:nvPr>
        </p:nvSpPr>
        <p:spPr>
          <a:xfrm>
            <a:off x="866441" y="3509006"/>
            <a:ext cx="6422003" cy="2515873"/>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4" name="Date Placeholder 3"/>
          <p:cNvSpPr>
            <a:spLocks noGrp="1"/>
          </p:cNvSpPr>
          <p:nvPr>
            <p:ph type="dt" sz="half" idx="10"/>
          </p:nvPr>
        </p:nvSpPr>
        <p:spPr/>
        <p:txBody>
          <a:bodyPr/>
          <a:lstStyle/>
          <a:p>
            <a:fld id="{C2F5ED61-BE7C-4512-BEE5-6A9845B3A86D}" type="datetimeFigureOut">
              <a:rPr lang="es-ES" smtClean="0"/>
              <a:t>10/06/2024</a:t>
            </a:fld>
            <a:endParaRPr lang="es-ES"/>
          </a:p>
        </p:txBody>
      </p:sp>
      <p:sp>
        <p:nvSpPr>
          <p:cNvPr id="5" name="Footer Placeholder 4"/>
          <p:cNvSpPr>
            <a:spLocks noGrp="1"/>
          </p:cNvSpPr>
          <p:nvPr>
            <p:ph type="ftr" sz="quarter" idx="11"/>
          </p:nvPr>
        </p:nvSpPr>
        <p:spPr/>
        <p:txBody>
          <a:bodyPr/>
          <a:lstStyle/>
          <a:p>
            <a:endParaRPr lang="es-ES"/>
          </a:p>
        </p:txBody>
      </p:sp>
      <p:sp>
        <p:nvSpPr>
          <p:cNvPr id="18" name="Rectangle 1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ED70149-06F3-414A-8CAF-592ED48D4EA4}" type="slidenum">
              <a:rPr lang="es-ES" smtClean="0"/>
              <a:t>‹Nº›</a:t>
            </a:fld>
            <a:endParaRPr lang="es-ES"/>
          </a:p>
        </p:txBody>
      </p:sp>
    </p:spTree>
    <p:extLst>
      <p:ext uri="{BB962C8B-B14F-4D97-AF65-F5344CB8AC3E}">
        <p14:creationId xmlns:p14="http://schemas.microsoft.com/office/powerpoint/2010/main" val="22023047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grpSp>
        <p:nvGrpSpPr>
          <p:cNvPr id="3" name="Group 2"/>
          <p:cNvGrpSpPr/>
          <p:nvPr/>
        </p:nvGrpSpPr>
        <p:grpSpPr>
          <a:xfrm>
            <a:off x="0" y="-2308"/>
            <a:ext cx="9144000" cy="6860308"/>
            <a:chOff x="0" y="-2308"/>
            <a:chExt cx="9144000" cy="6860308"/>
          </a:xfrm>
        </p:grpSpPr>
        <p:sp>
          <p:nvSpPr>
            <p:cNvPr id="13" name="Rectangle 12"/>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5"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6" name="Freeform 35"/>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1"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10" name="TextBox 9"/>
          <p:cNvSpPr txBox="1"/>
          <p:nvPr/>
        </p:nvSpPr>
        <p:spPr>
          <a:xfrm>
            <a:off x="644721" y="654263"/>
            <a:ext cx="601591"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11" name="TextBox 10"/>
          <p:cNvSpPr txBox="1"/>
          <p:nvPr/>
        </p:nvSpPr>
        <p:spPr>
          <a:xfrm>
            <a:off x="7227454" y="2900539"/>
            <a:ext cx="538973"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2" name="Title 1"/>
          <p:cNvSpPr>
            <a:spLocks noGrp="1"/>
          </p:cNvSpPr>
          <p:nvPr>
            <p:ph type="title"/>
          </p:nvPr>
        </p:nvSpPr>
        <p:spPr>
          <a:xfrm>
            <a:off x="1128059" y="914401"/>
            <a:ext cx="6160385" cy="2894878"/>
          </a:xfrm>
        </p:spPr>
        <p:txBody>
          <a:bodyPr/>
          <a:lstStyle>
            <a:lvl1pPr>
              <a:defRPr sz="3600"/>
            </a:lvl1pPr>
          </a:lstStyle>
          <a:p>
            <a:r>
              <a:rPr lang="es-ES"/>
              <a:t>Haga clic para modificar el estilo de título del patrón</a:t>
            </a:r>
            <a:endParaRPr lang="en-US" dirty="0"/>
          </a:p>
        </p:txBody>
      </p:sp>
      <p:sp>
        <p:nvSpPr>
          <p:cNvPr id="17" name="Text Placeholder 3"/>
          <p:cNvSpPr>
            <a:spLocks noGrp="1"/>
          </p:cNvSpPr>
          <p:nvPr>
            <p:ph type="body" sz="half" idx="13"/>
          </p:nvPr>
        </p:nvSpPr>
        <p:spPr>
          <a:xfrm>
            <a:off x="1387279" y="3814473"/>
            <a:ext cx="5646142" cy="333113"/>
          </a:xfrm>
        </p:spPr>
        <p:txBody>
          <a:bodyPr>
            <a:normAutofit/>
          </a:bodyPr>
          <a:lstStyle>
            <a:lvl1pPr marL="0" indent="0">
              <a:buNone/>
              <a:defRPr lang="en-US" sz="1400" b="0" i="0" kern="1200" cap="small" dirty="0">
                <a:solidFill>
                  <a:schemeClr val="accent1"/>
                </a:solidFill>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6" name="Text Placeholder 3"/>
          <p:cNvSpPr>
            <a:spLocks noGrp="1"/>
          </p:cNvSpPr>
          <p:nvPr>
            <p:ph type="body" sz="half" idx="2"/>
          </p:nvPr>
        </p:nvSpPr>
        <p:spPr>
          <a:xfrm>
            <a:off x="866440" y="5000815"/>
            <a:ext cx="6422005" cy="1024065"/>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4" name="Date Placeholder 3"/>
          <p:cNvSpPr>
            <a:spLocks noGrp="1"/>
          </p:cNvSpPr>
          <p:nvPr>
            <p:ph type="dt" sz="half" idx="10"/>
          </p:nvPr>
        </p:nvSpPr>
        <p:spPr/>
        <p:txBody>
          <a:bodyPr/>
          <a:lstStyle>
            <a:lvl1pPr>
              <a:defRPr sz="900"/>
            </a:lvl1pPr>
          </a:lstStyle>
          <a:p>
            <a:fld id="{C2F5ED61-BE7C-4512-BEE5-6A9845B3A86D}" type="datetimeFigureOut">
              <a:rPr lang="es-ES" smtClean="0"/>
              <a:t>10/06/2024</a:t>
            </a:fld>
            <a:endParaRPr lang="es-ES"/>
          </a:p>
        </p:txBody>
      </p:sp>
      <p:sp>
        <p:nvSpPr>
          <p:cNvPr id="5" name="Footer Placeholder 4"/>
          <p:cNvSpPr>
            <a:spLocks noGrp="1"/>
          </p:cNvSpPr>
          <p:nvPr>
            <p:ph type="ftr" sz="quarter" idx="11"/>
          </p:nvPr>
        </p:nvSpPr>
        <p:spPr/>
        <p:txBody>
          <a:bodyPr/>
          <a:lstStyle>
            <a:lvl1pPr>
              <a:defRPr sz="900"/>
            </a:lvl1pPr>
          </a:lstStyle>
          <a:p>
            <a:endParaRPr lang="es-ES"/>
          </a:p>
        </p:txBody>
      </p:sp>
      <p:sp>
        <p:nvSpPr>
          <p:cNvPr id="43" name="Rectangle 42"/>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ED70149-06F3-414A-8CAF-592ED48D4EA4}" type="slidenum">
              <a:rPr lang="es-ES" smtClean="0"/>
              <a:t>‹Nº›</a:t>
            </a:fld>
            <a:endParaRPr lang="es-ES"/>
          </a:p>
        </p:txBody>
      </p:sp>
    </p:spTree>
    <p:extLst>
      <p:ext uri="{BB962C8B-B14F-4D97-AF65-F5344CB8AC3E}">
        <p14:creationId xmlns:p14="http://schemas.microsoft.com/office/powerpoint/2010/main" val="41859688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grpSp>
        <p:nvGrpSpPr>
          <p:cNvPr id="7" name="Group 6"/>
          <p:cNvGrpSpPr/>
          <p:nvPr/>
        </p:nvGrpSpPr>
        <p:grpSpPr>
          <a:xfrm>
            <a:off x="0" y="-2308"/>
            <a:ext cx="9144000" cy="6860308"/>
            <a:chOff x="0" y="-2308"/>
            <a:chExt cx="9144000" cy="6860308"/>
          </a:xfrm>
        </p:grpSpPr>
        <p:sp>
          <p:nvSpPr>
            <p:cNvPr id="10" name="Rectangle 9"/>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11"/>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2057399"/>
            <a:ext cx="6422004" cy="209550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66441" y="5159399"/>
            <a:ext cx="6422004"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C2F5ED61-BE7C-4512-BEE5-6A9845B3A86D}" type="datetimeFigureOut">
              <a:rPr lang="es-ES" smtClean="0"/>
              <a:t>10/06/2024</a:t>
            </a:fld>
            <a:endParaRPr lang="es-ES"/>
          </a:p>
        </p:txBody>
      </p:sp>
      <p:sp>
        <p:nvSpPr>
          <p:cNvPr id="5" name="Footer Placeholder 4"/>
          <p:cNvSpPr>
            <a:spLocks noGrp="1"/>
          </p:cNvSpPr>
          <p:nvPr>
            <p:ph type="ftr" sz="quarter" idx="11"/>
          </p:nvPr>
        </p:nvSpPr>
        <p:spPr/>
        <p:txBody>
          <a:bodyPr/>
          <a:lstStyle/>
          <a:p>
            <a:endParaRPr lang="es-ES"/>
          </a:p>
        </p:txBody>
      </p:sp>
      <p:sp>
        <p:nvSpPr>
          <p:cNvPr id="15" name="Rectangle 1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ED70149-06F3-414A-8CAF-592ED48D4EA4}" type="slidenum">
              <a:rPr lang="es-ES" smtClean="0"/>
              <a:t>‹Nº›</a:t>
            </a:fld>
            <a:endParaRPr lang="es-ES"/>
          </a:p>
        </p:txBody>
      </p:sp>
    </p:spTree>
    <p:extLst>
      <p:ext uri="{BB962C8B-B14F-4D97-AF65-F5344CB8AC3E}">
        <p14:creationId xmlns:p14="http://schemas.microsoft.com/office/powerpoint/2010/main" val="23105564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a:xfrm>
            <a:off x="868884" y="927101"/>
            <a:ext cx="6423592" cy="709864"/>
          </a:xfrm>
        </p:spPr>
        <p:txBody>
          <a:bodyPr/>
          <a:lstStyle>
            <a:lvl1pPr>
              <a:defRPr sz="3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68884" y="2489199"/>
            <a:ext cx="2310988"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2" name="Text Placeholder 3"/>
          <p:cNvSpPr>
            <a:spLocks noGrp="1"/>
          </p:cNvSpPr>
          <p:nvPr>
            <p:ph type="body" sz="half" idx="15"/>
          </p:nvPr>
        </p:nvSpPr>
        <p:spPr>
          <a:xfrm>
            <a:off x="868884" y="3147164"/>
            <a:ext cx="2310988" cy="287771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Text Placeholder 4"/>
          <p:cNvSpPr>
            <a:spLocks noGrp="1"/>
          </p:cNvSpPr>
          <p:nvPr>
            <p:ph type="body" sz="quarter" idx="3"/>
          </p:nvPr>
        </p:nvSpPr>
        <p:spPr>
          <a:xfrm>
            <a:off x="3408471" y="2489201"/>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3" name="Text Placeholder 3"/>
          <p:cNvSpPr>
            <a:spLocks noGrp="1"/>
          </p:cNvSpPr>
          <p:nvPr>
            <p:ph type="body" sz="half" idx="16"/>
          </p:nvPr>
        </p:nvSpPr>
        <p:spPr>
          <a:xfrm>
            <a:off x="3408472" y="3147164"/>
            <a:ext cx="2326750"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4"/>
          <p:cNvSpPr>
            <a:spLocks noGrp="1"/>
          </p:cNvSpPr>
          <p:nvPr>
            <p:ph type="body" sz="quarter" idx="13"/>
          </p:nvPr>
        </p:nvSpPr>
        <p:spPr>
          <a:xfrm>
            <a:off x="5963820" y="2489200"/>
            <a:ext cx="2313740" cy="65796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4" name="Text Placeholder 3"/>
          <p:cNvSpPr>
            <a:spLocks noGrp="1"/>
          </p:cNvSpPr>
          <p:nvPr>
            <p:ph type="body" sz="half" idx="17"/>
          </p:nvPr>
        </p:nvSpPr>
        <p:spPr>
          <a:xfrm>
            <a:off x="5963820" y="3147162"/>
            <a:ext cx="2313739" cy="2888368"/>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cxnSp>
        <p:nvCxnSpPr>
          <p:cNvPr id="19" name="Straight Connector 18"/>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2F5ED61-BE7C-4512-BEE5-6A9845B3A86D}" type="datetimeFigureOut">
              <a:rPr lang="es-ES" smtClean="0"/>
              <a:t>10/06/2024</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8ED70149-06F3-414A-8CAF-592ED48D4EA4}" type="slidenum">
              <a:rPr lang="es-ES" smtClean="0"/>
              <a:t>‹Nº›</a:t>
            </a:fld>
            <a:endParaRPr lang="es-ES"/>
          </a:p>
        </p:txBody>
      </p:sp>
    </p:spTree>
    <p:extLst>
      <p:ext uri="{BB962C8B-B14F-4D97-AF65-F5344CB8AC3E}">
        <p14:creationId xmlns:p14="http://schemas.microsoft.com/office/powerpoint/2010/main" val="28748686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a:xfrm>
            <a:off x="866441" y="936973"/>
            <a:ext cx="6423592" cy="699992"/>
          </a:xfrm>
        </p:spPr>
        <p:txBody>
          <a:bodyPr/>
          <a:lstStyle>
            <a:lvl1pPr>
              <a:defRPr sz="3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66439" y="4188546"/>
            <a:ext cx="2314064" cy="64901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9" name="Picture Placeholder 2"/>
          <p:cNvSpPr>
            <a:spLocks noGrp="1" noChangeAspect="1"/>
          </p:cNvSpPr>
          <p:nvPr>
            <p:ph type="pic" idx="15"/>
          </p:nvPr>
        </p:nvSpPr>
        <p:spPr>
          <a:xfrm>
            <a:off x="1021261" y="2489200"/>
            <a:ext cx="2012937"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8"/>
          </p:nvPr>
        </p:nvSpPr>
        <p:spPr>
          <a:xfrm>
            <a:off x="866438" y="4837558"/>
            <a:ext cx="2309280" cy="1187322"/>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Text Placeholder 4"/>
          <p:cNvSpPr>
            <a:spLocks noGrp="1"/>
          </p:cNvSpPr>
          <p:nvPr>
            <p:ph type="body" sz="quarter" idx="3"/>
          </p:nvPr>
        </p:nvSpPr>
        <p:spPr>
          <a:xfrm>
            <a:off x="3404317" y="4188546"/>
            <a:ext cx="2330903"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30" name="Picture Placeholder 2"/>
          <p:cNvSpPr>
            <a:spLocks noGrp="1" noChangeAspect="1"/>
          </p:cNvSpPr>
          <p:nvPr>
            <p:ph type="pic" idx="16"/>
          </p:nvPr>
        </p:nvSpPr>
        <p:spPr>
          <a:xfrm>
            <a:off x="3550622" y="2489200"/>
            <a:ext cx="2025182"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3404317" y="4846509"/>
            <a:ext cx="2330904" cy="1178372"/>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4"/>
          <p:cNvSpPr>
            <a:spLocks noGrp="1"/>
          </p:cNvSpPr>
          <p:nvPr>
            <p:ph type="body" sz="quarter" idx="13"/>
          </p:nvPr>
        </p:nvSpPr>
        <p:spPr>
          <a:xfrm>
            <a:off x="5963820" y="4184814"/>
            <a:ext cx="229949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31" name="Picture Placeholder 2"/>
          <p:cNvSpPr>
            <a:spLocks noGrp="1" noChangeAspect="1"/>
          </p:cNvSpPr>
          <p:nvPr>
            <p:ph type="pic" idx="17"/>
          </p:nvPr>
        </p:nvSpPr>
        <p:spPr>
          <a:xfrm>
            <a:off x="6104945" y="2489200"/>
            <a:ext cx="2018839"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5963820" y="4846510"/>
            <a:ext cx="2299492" cy="118902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cxnSp>
        <p:nvCxnSpPr>
          <p:cNvPr id="21" name="Straight Connector 20"/>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2F5ED61-BE7C-4512-BEE5-6A9845B3A86D}" type="datetimeFigureOut">
              <a:rPr lang="es-ES" smtClean="0"/>
              <a:t>10/06/2024</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8ED70149-06F3-414A-8CAF-592ED48D4EA4}" type="slidenum">
              <a:rPr lang="es-ES" smtClean="0"/>
              <a:t>‹Nº›</a:t>
            </a:fld>
            <a:endParaRPr lang="es-ES"/>
          </a:p>
        </p:txBody>
      </p:sp>
    </p:spTree>
    <p:extLst>
      <p:ext uri="{BB962C8B-B14F-4D97-AF65-F5344CB8AC3E}">
        <p14:creationId xmlns:p14="http://schemas.microsoft.com/office/powerpoint/2010/main" val="41814069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66441" y="2489200"/>
            <a:ext cx="6343201" cy="3530600"/>
          </a:xfrm>
        </p:spPr>
        <p:txBody>
          <a:bodyPr vert="eaVert" anchor="t" anchorCtr="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2F5ED61-BE7C-4512-BEE5-6A9845B3A86D}" type="datetimeFigureOut">
              <a:rPr lang="es-ES" smtClean="0"/>
              <a:t>10/06/2024</a:t>
            </a:fld>
            <a:endParaRPr lang="es-ES"/>
          </a:p>
        </p:txBody>
      </p:sp>
      <p:sp>
        <p:nvSpPr>
          <p:cNvPr id="5" name="Footer Placeholder 4"/>
          <p:cNvSpPr>
            <a:spLocks noGrp="1"/>
          </p:cNvSpPr>
          <p:nvPr>
            <p:ph type="ftr" sz="quarter" idx="11"/>
          </p:nvPr>
        </p:nvSpPr>
        <p:spPr/>
        <p:txBody>
          <a:bodyPr/>
          <a:lstStyle>
            <a:lvl1pPr>
              <a:defRPr sz="900"/>
            </a:lvl1pPr>
          </a:lstStyle>
          <a:p>
            <a:endParaRPr lang="es-ES"/>
          </a:p>
        </p:txBody>
      </p:sp>
      <p:sp>
        <p:nvSpPr>
          <p:cNvPr id="6" name="Slide Number Placeholder 5"/>
          <p:cNvSpPr>
            <a:spLocks noGrp="1"/>
          </p:cNvSpPr>
          <p:nvPr>
            <p:ph type="sldNum" sz="quarter" idx="12"/>
          </p:nvPr>
        </p:nvSpPr>
        <p:spPr/>
        <p:txBody>
          <a:bodyPr/>
          <a:lstStyle/>
          <a:p>
            <a:fld id="{8ED70149-06F3-414A-8CAF-592ED48D4EA4}" type="slidenum">
              <a:rPr lang="es-ES" smtClean="0"/>
              <a:t>‹Nº›</a:t>
            </a:fld>
            <a:endParaRPr lang="es-ES"/>
          </a:p>
        </p:txBody>
      </p:sp>
    </p:spTree>
    <p:extLst>
      <p:ext uri="{BB962C8B-B14F-4D97-AF65-F5344CB8AC3E}">
        <p14:creationId xmlns:p14="http://schemas.microsoft.com/office/powerpoint/2010/main" val="392786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grpSp>
        <p:nvGrpSpPr>
          <p:cNvPr id="10" name="Group 9"/>
          <p:cNvGrpSpPr/>
          <p:nvPr/>
        </p:nvGrpSpPr>
        <p:grpSpPr>
          <a:xfrm>
            <a:off x="0" y="-2308"/>
            <a:ext cx="9144000" cy="6860308"/>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Rectangle 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119474" cy="4571999"/>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48235" y="1447799"/>
            <a:ext cx="4435439" cy="4571999"/>
          </a:xfrm>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2F5ED61-BE7C-4512-BEE5-6A9845B3A86D}" type="datetimeFigureOut">
              <a:rPr lang="es-ES" smtClean="0"/>
              <a:t>10/06/2024</a:t>
            </a:fld>
            <a:endParaRPr lang="es-ES"/>
          </a:p>
        </p:txBody>
      </p:sp>
      <p:sp>
        <p:nvSpPr>
          <p:cNvPr id="5" name="Footer Placeholder 4"/>
          <p:cNvSpPr>
            <a:spLocks noGrp="1"/>
          </p:cNvSpPr>
          <p:nvPr>
            <p:ph type="ftr" sz="quarter" idx="11"/>
          </p:nvPr>
        </p:nvSpPr>
        <p:spPr/>
        <p:txBody>
          <a:bodyPr/>
          <a:lstStyle/>
          <a:p>
            <a:endParaRPr lang="es-ES"/>
          </a:p>
        </p:txBody>
      </p:sp>
      <p:sp>
        <p:nvSpPr>
          <p:cNvPr id="13" name="Rectangle 12"/>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ED70149-06F3-414A-8CAF-592ED48D4EA4}" type="slidenum">
              <a:rPr lang="es-ES" smtClean="0"/>
              <a:t>‹Nº›</a:t>
            </a:fld>
            <a:endParaRPr lang="es-ES"/>
          </a:p>
        </p:txBody>
      </p:sp>
    </p:spTree>
    <p:extLst>
      <p:ext uri="{BB962C8B-B14F-4D97-AF65-F5344CB8AC3E}">
        <p14:creationId xmlns:p14="http://schemas.microsoft.com/office/powerpoint/2010/main" val="829489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2F5ED61-BE7C-4512-BEE5-6A9845B3A86D}" type="datetimeFigureOut">
              <a:rPr lang="es-ES" smtClean="0"/>
              <a:t>10/06/2024</a:t>
            </a:fld>
            <a:endParaRPr lang="es-ES"/>
          </a:p>
        </p:txBody>
      </p:sp>
      <p:sp>
        <p:nvSpPr>
          <p:cNvPr id="5" name="Footer Placeholder 4"/>
          <p:cNvSpPr>
            <a:spLocks noGrp="1"/>
          </p:cNvSpPr>
          <p:nvPr>
            <p:ph type="ftr" sz="quarter" idx="11"/>
          </p:nvPr>
        </p:nvSpPr>
        <p:spPr/>
        <p:txBody>
          <a:bodyPr/>
          <a:lstStyle>
            <a:lvl1pPr>
              <a:defRPr sz="900"/>
            </a:lvl1pPr>
          </a:lstStyle>
          <a:p>
            <a:endParaRPr lang="es-ES"/>
          </a:p>
        </p:txBody>
      </p:sp>
      <p:sp>
        <p:nvSpPr>
          <p:cNvPr id="6" name="Slide Number Placeholder 5"/>
          <p:cNvSpPr>
            <a:spLocks noGrp="1"/>
          </p:cNvSpPr>
          <p:nvPr>
            <p:ph type="sldNum" sz="quarter" idx="12"/>
          </p:nvPr>
        </p:nvSpPr>
        <p:spPr/>
        <p:txBody>
          <a:bodyPr/>
          <a:lstStyle/>
          <a:p>
            <a:fld id="{8ED70149-06F3-414A-8CAF-592ED48D4EA4}" type="slidenum">
              <a:rPr lang="es-ES" smtClean="0"/>
              <a:t>‹Nº›</a:t>
            </a:fld>
            <a:endParaRPr lang="es-ES"/>
          </a:p>
        </p:txBody>
      </p:sp>
    </p:spTree>
    <p:extLst>
      <p:ext uri="{BB962C8B-B14F-4D97-AF65-F5344CB8AC3E}">
        <p14:creationId xmlns:p14="http://schemas.microsoft.com/office/powerpoint/2010/main" val="192949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grpSp>
        <p:nvGrpSpPr>
          <p:cNvPr id="10" name="Group 9"/>
          <p:cNvGrpSpPr/>
          <p:nvPr/>
        </p:nvGrpSpPr>
        <p:grpSpPr>
          <a:xfrm>
            <a:off x="0" y="-2308"/>
            <a:ext cx="9144000" cy="6860308"/>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Rectangle 6"/>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2257588"/>
            <a:ext cx="3101765" cy="3020343"/>
          </a:xfrm>
        </p:spPr>
        <p:txBody>
          <a:bodyPr anchor="ct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119261" y="2257588"/>
            <a:ext cx="3054653" cy="302034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C2F5ED61-BE7C-4512-BEE5-6A9845B3A86D}" type="datetimeFigureOut">
              <a:rPr lang="es-ES" smtClean="0"/>
              <a:t>10/06/2024</a:t>
            </a:fld>
            <a:endParaRPr lang="es-ES"/>
          </a:p>
        </p:txBody>
      </p:sp>
      <p:sp>
        <p:nvSpPr>
          <p:cNvPr id="5" name="Footer Placeholder 4"/>
          <p:cNvSpPr>
            <a:spLocks noGrp="1"/>
          </p:cNvSpPr>
          <p:nvPr>
            <p:ph type="ftr" sz="quarter" idx="11"/>
          </p:nvPr>
        </p:nvSpPr>
        <p:spPr/>
        <p:txBody>
          <a:bodyPr/>
          <a:lstStyle/>
          <a:p>
            <a:endParaRPr lang="es-ES"/>
          </a:p>
        </p:txBody>
      </p:sp>
      <p:sp>
        <p:nvSpPr>
          <p:cNvPr id="13" name="Rectangle 12"/>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ED70149-06F3-414A-8CAF-592ED48D4EA4}" type="slidenum">
              <a:rPr lang="es-ES" smtClean="0"/>
              <a:t>‹Nº›</a:t>
            </a:fld>
            <a:endParaRPr lang="es-ES"/>
          </a:p>
        </p:txBody>
      </p:sp>
    </p:spTree>
    <p:extLst>
      <p:ext uri="{BB962C8B-B14F-4D97-AF65-F5344CB8AC3E}">
        <p14:creationId xmlns:p14="http://schemas.microsoft.com/office/powerpoint/2010/main" val="704835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s-ES"/>
              <a:t>Haga clic para modificar el estilo de título del patrón</a:t>
            </a:r>
            <a:endParaRPr lang="en-US" dirty="0"/>
          </a:p>
        </p:txBody>
      </p:sp>
      <p:sp>
        <p:nvSpPr>
          <p:cNvPr id="3" name="Content Placeholder 2"/>
          <p:cNvSpPr>
            <a:spLocks noGrp="1"/>
          </p:cNvSpPr>
          <p:nvPr>
            <p:ph sz="half" idx="1"/>
          </p:nvPr>
        </p:nvSpPr>
        <p:spPr>
          <a:xfrm>
            <a:off x="866440" y="2489199"/>
            <a:ext cx="3636980" cy="3530604"/>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40580" y="2489199"/>
            <a:ext cx="3636981" cy="3530601"/>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2F5ED61-BE7C-4512-BEE5-6A9845B3A86D}" type="datetimeFigureOut">
              <a:rPr lang="es-ES" smtClean="0"/>
              <a:t>10/06/2024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ED70149-06F3-414A-8CAF-592ED48D4EA4}" type="slidenum">
              <a:rPr lang="es-ES" smtClean="0"/>
              <a:t>‹Nº›</a:t>
            </a:fld>
            <a:endParaRPr lang="es-ES"/>
          </a:p>
        </p:txBody>
      </p:sp>
    </p:spTree>
    <p:extLst>
      <p:ext uri="{BB962C8B-B14F-4D97-AF65-F5344CB8AC3E}">
        <p14:creationId xmlns:p14="http://schemas.microsoft.com/office/powerpoint/2010/main" val="115416024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66440"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866441" y="3248490"/>
            <a:ext cx="3636978" cy="2771311"/>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40581" y="2489200"/>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4640581" y="3248490"/>
            <a:ext cx="3636979" cy="2771312"/>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2F5ED61-BE7C-4512-BEE5-6A9845B3A86D}" type="datetimeFigureOut">
              <a:rPr lang="es-ES" smtClean="0"/>
              <a:t>10/06/2024</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8ED70149-06F3-414A-8CAF-592ED48D4EA4}" type="slidenum">
              <a:rPr lang="es-ES" smtClean="0"/>
              <a:t>‹Nº›</a:t>
            </a:fld>
            <a:endParaRPr lang="es-ES"/>
          </a:p>
        </p:txBody>
      </p:sp>
    </p:spTree>
    <p:extLst>
      <p:ext uri="{BB962C8B-B14F-4D97-AF65-F5344CB8AC3E}">
        <p14:creationId xmlns:p14="http://schemas.microsoft.com/office/powerpoint/2010/main" val="277443952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2F5ED61-BE7C-4512-BEE5-6A9845B3A86D}" type="datetimeFigureOut">
              <a:rPr lang="es-ES" smtClean="0"/>
              <a:t>10/06/2024</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8ED70149-06F3-414A-8CAF-592ED48D4EA4}" type="slidenum">
              <a:rPr lang="es-ES" smtClean="0"/>
              <a:t>‹Nº›</a:t>
            </a:fld>
            <a:endParaRPr lang="es-ES"/>
          </a:p>
        </p:txBody>
      </p:sp>
    </p:spTree>
    <p:extLst>
      <p:ext uri="{BB962C8B-B14F-4D97-AF65-F5344CB8AC3E}">
        <p14:creationId xmlns:p14="http://schemas.microsoft.com/office/powerpoint/2010/main" val="828546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F5ED61-BE7C-4512-BEE5-6A9845B3A86D}" type="datetimeFigureOut">
              <a:rPr lang="es-ES" smtClean="0"/>
              <a:t>10/06/2024</a:t>
            </a:fld>
            <a:endParaRPr lang="es-ES"/>
          </a:p>
        </p:txBody>
      </p:sp>
      <p:sp>
        <p:nvSpPr>
          <p:cNvPr id="3" name="Footer Placeholder 2"/>
          <p:cNvSpPr>
            <a:spLocks noGrp="1"/>
          </p:cNvSpPr>
          <p:nvPr>
            <p:ph type="ftr" sz="quarter" idx="11"/>
          </p:nvPr>
        </p:nvSpPr>
        <p:spPr/>
        <p:txBody>
          <a:bodyPr/>
          <a:lstStyle/>
          <a:p>
            <a:endParaRPr lang="es-ES"/>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8ED70149-06F3-414A-8CAF-592ED48D4EA4}" type="slidenum">
              <a:rPr lang="es-ES" smtClean="0"/>
              <a:t>‹Nº›</a:t>
            </a:fld>
            <a:endParaRPr lang="es-ES"/>
          </a:p>
        </p:txBody>
      </p:sp>
    </p:spTree>
    <p:extLst>
      <p:ext uri="{BB962C8B-B14F-4D97-AF65-F5344CB8AC3E}">
        <p14:creationId xmlns:p14="http://schemas.microsoft.com/office/powerpoint/2010/main" val="2275264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11" name="Group 10"/>
          <p:cNvGrpSpPr/>
          <p:nvPr/>
        </p:nvGrpSpPr>
        <p:grpSpPr>
          <a:xfrm>
            <a:off x="0" y="-2308"/>
            <a:ext cx="9144000" cy="6860308"/>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97437"/>
            <a:ext cx="2712589"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568927" y="1452881"/>
            <a:ext cx="3632850" cy="4572000"/>
          </a:xfrm>
        </p:spPr>
        <p:txBody>
          <a:bodyPr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66441" y="3086844"/>
            <a:ext cx="2712590" cy="2925413"/>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C2F5ED61-BE7C-4512-BEE5-6A9845B3A86D}" type="datetimeFigureOut">
              <a:rPr lang="es-ES" smtClean="0"/>
              <a:t>10/06/2024</a:t>
            </a:fld>
            <a:endParaRPr lang="es-ES"/>
          </a:p>
        </p:txBody>
      </p:sp>
      <p:sp>
        <p:nvSpPr>
          <p:cNvPr id="6" name="Footer Placeholder 5"/>
          <p:cNvSpPr>
            <a:spLocks noGrp="1"/>
          </p:cNvSpPr>
          <p:nvPr>
            <p:ph type="ftr" sz="quarter" idx="11"/>
          </p:nvPr>
        </p:nvSpPr>
        <p:spPr/>
        <p:txBody>
          <a:bodyPr/>
          <a:lstStyle/>
          <a:p>
            <a:endParaRPr lang="es-E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ED70149-06F3-414A-8CAF-592ED48D4EA4}" type="slidenum">
              <a:rPr lang="es-ES" smtClean="0"/>
              <a:t>‹Nº›</a:t>
            </a:fld>
            <a:endParaRPr lang="es-ES"/>
          </a:p>
        </p:txBody>
      </p:sp>
    </p:spTree>
    <p:extLst>
      <p:ext uri="{BB962C8B-B14F-4D97-AF65-F5344CB8AC3E}">
        <p14:creationId xmlns:p14="http://schemas.microsoft.com/office/powerpoint/2010/main" val="179954620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11" name="Group 10"/>
          <p:cNvGrpSpPr/>
          <p:nvPr/>
        </p:nvGrpSpPr>
        <p:grpSpPr>
          <a:xfrm>
            <a:off x="0" y="-2308"/>
            <a:ext cx="9144000" cy="6860308"/>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2" y="1362190"/>
            <a:ext cx="2987087" cy="157480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51591" y="3088562"/>
            <a:ext cx="3001938" cy="2448637"/>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C2F5ED61-BE7C-4512-BEE5-6A9845B3A86D}" type="datetimeFigureOut">
              <a:rPr lang="es-ES" smtClean="0"/>
              <a:t>10/06/2024</a:t>
            </a:fld>
            <a:endParaRPr lang="es-ES"/>
          </a:p>
        </p:txBody>
      </p:sp>
      <p:sp>
        <p:nvSpPr>
          <p:cNvPr id="6" name="Footer Placeholder 5"/>
          <p:cNvSpPr>
            <a:spLocks noGrp="1"/>
          </p:cNvSpPr>
          <p:nvPr>
            <p:ph type="ftr" sz="quarter" idx="11"/>
          </p:nvPr>
        </p:nvSpPr>
        <p:spPr/>
        <p:txBody>
          <a:bodyPr/>
          <a:lstStyle/>
          <a:p>
            <a:endParaRPr lang="es-E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ED70149-06F3-414A-8CAF-592ED48D4EA4}" type="slidenum">
              <a:rPr lang="es-ES" smtClean="0"/>
              <a:t>‹Nº›</a:t>
            </a:fld>
            <a:endParaRPr lang="es-ES"/>
          </a:p>
        </p:txBody>
      </p:sp>
    </p:spTree>
    <p:extLst>
      <p:ext uri="{BB962C8B-B14F-4D97-AF65-F5344CB8AC3E}">
        <p14:creationId xmlns:p14="http://schemas.microsoft.com/office/powerpoint/2010/main" val="2438418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2308"/>
            <a:ext cx="9144000" cy="6860308"/>
            <a:chOff x="0" y="-2308"/>
            <a:chExt cx="9144000" cy="6860308"/>
          </a:xfrm>
        </p:grpSpPr>
        <p:sp>
          <p:nvSpPr>
            <p:cNvPr id="15" name="Rectangle 14"/>
            <p:cNvSpPr/>
            <p:nvPr/>
          </p:nvSpPr>
          <p:spPr>
            <a:xfrm>
              <a:off x="0" y="0"/>
              <a:ext cx="9144000" cy="6858000"/>
            </a:xfrm>
            <a:prstGeom prst="rect">
              <a:avLst/>
            </a:prstGeom>
            <a:blipFill>
              <a:blip r:embed="rId19">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13"/>
            <p:cNvSpPr/>
            <p:nvPr/>
          </p:nvSpPr>
          <p:spPr bwMode="gray">
            <a:xfrm>
              <a:off x="485023" y="1854142"/>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6"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3564" y="925605"/>
            <a:ext cx="6346078" cy="711359"/>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66441" y="2489200"/>
            <a:ext cx="6343201" cy="3530600"/>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Footer Placeholder 4"/>
          <p:cNvSpPr>
            <a:spLocks noGrp="1"/>
          </p:cNvSpPr>
          <p:nvPr>
            <p:ph type="ftr" sz="quarter" idx="3"/>
          </p:nvPr>
        </p:nvSpPr>
        <p:spPr>
          <a:xfrm>
            <a:off x="590842" y="6365497"/>
            <a:ext cx="3859795" cy="228660"/>
          </a:xfrm>
          <a:prstGeom prst="rect">
            <a:avLst/>
          </a:prstGeom>
        </p:spPr>
        <p:txBody>
          <a:bodyPr vert="horz" lIns="91440" tIns="45720" rIns="91440" bIns="45720" rtlCol="0" anchor="b"/>
          <a:lstStyle>
            <a:lvl1pPr algn="l">
              <a:defRPr sz="1000" b="1" i="0">
                <a:solidFill>
                  <a:schemeClr val="accent1"/>
                </a:solidFill>
              </a:defRPr>
            </a:lvl1pPr>
          </a:lstStyle>
          <a:p>
            <a:endParaRPr lang="es-ES"/>
          </a:p>
        </p:txBody>
      </p:sp>
      <p:sp>
        <p:nvSpPr>
          <p:cNvPr id="4" name="Date Placeholder 3"/>
          <p:cNvSpPr>
            <a:spLocks noGrp="1"/>
          </p:cNvSpPr>
          <p:nvPr>
            <p:ph type="dt" sz="half" idx="2"/>
          </p:nvPr>
        </p:nvSpPr>
        <p:spPr>
          <a:xfrm>
            <a:off x="7574443" y="6371444"/>
            <a:ext cx="990599" cy="228659"/>
          </a:xfrm>
          <a:prstGeom prst="rect">
            <a:avLst/>
          </a:prstGeom>
        </p:spPr>
        <p:txBody>
          <a:bodyPr vert="horz" lIns="91440" tIns="45720" rIns="91440" bIns="45720" rtlCol="0" anchor="b"/>
          <a:lstStyle>
            <a:lvl1pPr algn="r">
              <a:defRPr sz="900" b="1" i="0">
                <a:solidFill>
                  <a:schemeClr val="accent1"/>
                </a:solidFill>
              </a:defRPr>
            </a:lvl1pPr>
          </a:lstStyle>
          <a:p>
            <a:fld id="{C2F5ED61-BE7C-4512-BEE5-6A9845B3A86D}" type="datetimeFigureOut">
              <a:rPr lang="es-ES" smtClean="0"/>
              <a:t>10/06/2024</a:t>
            </a:fld>
            <a:endParaRPr lang="es-ES"/>
          </a:p>
        </p:txBody>
      </p:sp>
      <p:sp>
        <p:nvSpPr>
          <p:cNvPr id="17" name="Rectangle 1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7766428" y="295730"/>
            <a:ext cx="628813" cy="767687"/>
          </a:xfrm>
          <a:prstGeom prst="rect">
            <a:avLst/>
          </a:prstGeom>
        </p:spPr>
        <p:txBody>
          <a:bodyPr vert="horz" lIns="91440" tIns="45720" rIns="91440" bIns="45720" rtlCol="0" anchor="b"/>
          <a:lstStyle>
            <a:lvl1pPr algn="ctr">
              <a:defRPr sz="2800" b="0" i="0">
                <a:solidFill>
                  <a:schemeClr val="bg1"/>
                </a:solidFill>
              </a:defRPr>
            </a:lvl1pPr>
          </a:lstStyle>
          <a:p>
            <a:fld id="{8ED70149-06F3-414A-8CAF-592ED48D4EA4}" type="slidenum">
              <a:rPr lang="es-ES" smtClean="0"/>
              <a:t>‹Nº›</a:t>
            </a:fld>
            <a:endParaRPr lang="es-ES"/>
          </a:p>
        </p:txBody>
      </p:sp>
    </p:spTree>
    <p:extLst>
      <p:ext uri="{BB962C8B-B14F-4D97-AF65-F5344CB8AC3E}">
        <p14:creationId xmlns:p14="http://schemas.microsoft.com/office/powerpoint/2010/main" val="612578548"/>
      </p:ext>
    </p:extLst>
  </p:cSld>
  <p:clrMap bg1="lt1" tx1="dk1" bg2="lt2" tx2="dk2" accent1="accent1" accent2="accent2" accent3="accent3" accent4="accent4" accent5="accent5" accent6="accent6" hlink="hlink" folHlink="folHlink"/>
  <p:sldLayoutIdLst>
    <p:sldLayoutId id="2147484530" r:id="rId1"/>
    <p:sldLayoutId id="2147484531" r:id="rId2"/>
    <p:sldLayoutId id="2147484532" r:id="rId3"/>
    <p:sldLayoutId id="2147484533" r:id="rId4"/>
    <p:sldLayoutId id="2147484534" r:id="rId5"/>
    <p:sldLayoutId id="2147484535" r:id="rId6"/>
    <p:sldLayoutId id="2147484536" r:id="rId7"/>
    <p:sldLayoutId id="2147484537" r:id="rId8"/>
    <p:sldLayoutId id="2147484538" r:id="rId9"/>
    <p:sldLayoutId id="2147484539" r:id="rId10"/>
    <p:sldLayoutId id="2147484540" r:id="rId11"/>
    <p:sldLayoutId id="2147484541" r:id="rId12"/>
    <p:sldLayoutId id="2147484542" r:id="rId13"/>
    <p:sldLayoutId id="2147484543" r:id="rId14"/>
    <p:sldLayoutId id="2147484544" r:id="rId15"/>
    <p:sldLayoutId id="2147484545" r:id="rId16"/>
    <p:sldLayoutId id="2147484546" r:id="rId17"/>
  </p:sldLayoutIdLst>
  <p:txStyles>
    <p:title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0.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2.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48197" y="764704"/>
            <a:ext cx="4176464" cy="1800200"/>
          </a:xfrm>
        </p:spPr>
        <p:txBody>
          <a:bodyPr/>
          <a:lstStyle/>
          <a:p>
            <a:pPr algn="ctr"/>
            <a:r>
              <a:rPr lang="es-ES" sz="4400" b="1" dirty="0">
                <a:latin typeface="Arial Narrow" pitchFamily="34" charset="0"/>
              </a:rPr>
              <a:t>CUENTA </a:t>
            </a:r>
            <a:r>
              <a:rPr lang="es-ES" sz="4400" b="1">
                <a:latin typeface="Arial Narrow" pitchFamily="34" charset="0"/>
              </a:rPr>
              <a:t>PÚBLICA 2023</a:t>
            </a:r>
            <a:endParaRPr lang="es-ES" sz="4400" b="1" dirty="0">
              <a:latin typeface="Arial Narrow" pitchFamily="34" charset="0"/>
            </a:endParaRPr>
          </a:p>
        </p:txBody>
      </p:sp>
      <p:pic>
        <p:nvPicPr>
          <p:cNvPr id="1026"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tretch>
            <a:fillRect/>
          </a:stretch>
        </p:blipFill>
        <p:spPr bwMode="auto">
          <a:xfrm>
            <a:off x="5436096" y="1246807"/>
            <a:ext cx="2828925" cy="326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1 Título"/>
          <p:cNvSpPr txBox="1">
            <a:spLocks/>
          </p:cNvSpPr>
          <p:nvPr/>
        </p:nvSpPr>
        <p:spPr>
          <a:xfrm>
            <a:off x="883031" y="4365104"/>
            <a:ext cx="7416824" cy="1396926"/>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endParaRPr lang="es-ES" sz="2400" b="1" dirty="0">
              <a:solidFill>
                <a:schemeClr val="tx2">
                  <a:lumMod val="40000"/>
                  <a:lumOff val="60000"/>
                </a:schemeClr>
              </a:solidFill>
              <a:latin typeface="Arial Black" panose="020B0A04020102020204" pitchFamily="34" charset="0"/>
              <a:ea typeface="+mn-ea"/>
              <a:cs typeface="+mn-cs"/>
            </a:endParaRPr>
          </a:p>
          <a:p>
            <a:r>
              <a:rPr lang="es-ES" sz="2400" b="1" dirty="0">
                <a:solidFill>
                  <a:schemeClr val="tx2">
                    <a:lumMod val="40000"/>
                    <a:lumOff val="60000"/>
                  </a:schemeClr>
                </a:solidFill>
                <a:latin typeface="Arial Black" panose="020B0A04020102020204" pitchFamily="34" charset="0"/>
                <a:ea typeface="+mn-ea"/>
                <a:cs typeface="+mn-cs"/>
              </a:rPr>
              <a:t>Escuela de lenguaje los chavitos</a:t>
            </a:r>
            <a:endParaRPr lang="es-ES" sz="2400" b="1" dirty="0">
              <a:solidFill>
                <a:schemeClr val="tx2">
                  <a:lumMod val="40000"/>
                  <a:lumOff val="60000"/>
                </a:schemeClr>
              </a:solidFill>
              <a:latin typeface="Arial Black" panose="020B0A04020102020204" pitchFamily="34" charset="0"/>
            </a:endParaRPr>
          </a:p>
          <a:p>
            <a:endParaRPr lang="es-ES" sz="1800" dirty="0">
              <a:solidFill>
                <a:schemeClr val="tx2">
                  <a:lumMod val="40000"/>
                  <a:lumOff val="60000"/>
                </a:schemeClr>
              </a:solidFill>
              <a:latin typeface="+mn-lt"/>
              <a:ea typeface="+mn-ea"/>
              <a:cs typeface="+mn-cs"/>
            </a:endParaRPr>
          </a:p>
        </p:txBody>
      </p:sp>
    </p:spTree>
    <p:extLst>
      <p:ext uri="{BB962C8B-B14F-4D97-AF65-F5344CB8AC3E}">
        <p14:creationId xmlns:p14="http://schemas.microsoft.com/office/powerpoint/2010/main" val="711523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3 Tabla"/>
          <p:cNvGraphicFramePr>
            <a:graphicFrameLocks noGrp="1"/>
          </p:cNvGraphicFramePr>
          <p:nvPr>
            <p:ph type="pic" idx="1"/>
            <p:extLst>
              <p:ext uri="{D42A27DB-BD31-4B8C-83A1-F6EECF244321}">
                <p14:modId xmlns:p14="http://schemas.microsoft.com/office/powerpoint/2010/main" val="1269016703"/>
              </p:ext>
            </p:extLst>
          </p:nvPr>
        </p:nvGraphicFramePr>
        <p:xfrm>
          <a:off x="179512" y="698456"/>
          <a:ext cx="8856985" cy="2756009"/>
        </p:xfrm>
        <a:graphic>
          <a:graphicData uri="http://schemas.openxmlformats.org/drawingml/2006/table">
            <a:tbl>
              <a:tblPr firstRow="1" bandRow="1">
                <a:effectLst>
                  <a:innerShdw blurRad="63500" dist="50800" dir="18900000">
                    <a:prstClr val="black">
                      <a:alpha val="50000"/>
                    </a:prstClr>
                  </a:innerShdw>
                </a:effectLst>
                <a:tableStyleId>{85BE263C-DBD7-4A20-BB59-AAB30ACAA65A}</a:tableStyleId>
              </a:tblPr>
              <a:tblGrid>
                <a:gridCol w="1741375">
                  <a:extLst>
                    <a:ext uri="{9D8B030D-6E8A-4147-A177-3AD203B41FA5}">
                      <a16:colId xmlns:a16="http://schemas.microsoft.com/office/drawing/2014/main" val="20000"/>
                    </a:ext>
                  </a:extLst>
                </a:gridCol>
                <a:gridCol w="1584416">
                  <a:extLst>
                    <a:ext uri="{9D8B030D-6E8A-4147-A177-3AD203B41FA5}">
                      <a16:colId xmlns:a16="http://schemas.microsoft.com/office/drawing/2014/main" val="20001"/>
                    </a:ext>
                  </a:extLst>
                </a:gridCol>
                <a:gridCol w="1009531">
                  <a:extLst>
                    <a:ext uri="{9D8B030D-6E8A-4147-A177-3AD203B41FA5}">
                      <a16:colId xmlns:a16="http://schemas.microsoft.com/office/drawing/2014/main" val="20002"/>
                    </a:ext>
                  </a:extLst>
                </a:gridCol>
                <a:gridCol w="2720244">
                  <a:extLst>
                    <a:ext uri="{9D8B030D-6E8A-4147-A177-3AD203B41FA5}">
                      <a16:colId xmlns:a16="http://schemas.microsoft.com/office/drawing/2014/main" val="20003"/>
                    </a:ext>
                  </a:extLst>
                </a:gridCol>
                <a:gridCol w="1801419">
                  <a:extLst>
                    <a:ext uri="{9D8B030D-6E8A-4147-A177-3AD203B41FA5}">
                      <a16:colId xmlns:a16="http://schemas.microsoft.com/office/drawing/2014/main" val="20004"/>
                    </a:ext>
                  </a:extLst>
                </a:gridCol>
              </a:tblGrid>
              <a:tr h="749811">
                <a:tc>
                  <a:txBody>
                    <a:bodyPr/>
                    <a:lstStyle/>
                    <a:p>
                      <a:pPr algn="ctr"/>
                      <a:r>
                        <a:rPr lang="es-ES" sz="1800" dirty="0"/>
                        <a:t>CURSO</a:t>
                      </a:r>
                      <a:endParaRPr lang="es-ES" sz="180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800" dirty="0"/>
                        <a:t>MATRÍCULA</a:t>
                      </a:r>
                      <a:endParaRPr lang="es-ES" sz="180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800" dirty="0"/>
                        <a:t>%</a:t>
                      </a:r>
                      <a:endParaRPr lang="es-ES" sz="180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800" dirty="0"/>
                        <a:t>ALTAS FONOAUDIOLÓGICAS</a:t>
                      </a:r>
                      <a:endParaRPr lang="es-ES" sz="180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800" dirty="0"/>
                        <a:t>CONTINUIDAD</a:t>
                      </a:r>
                      <a:endParaRPr lang="es-ES" sz="180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49811">
                <a:tc>
                  <a:txBody>
                    <a:bodyPr/>
                    <a:lstStyle/>
                    <a:p>
                      <a:pPr algn="ctr"/>
                      <a:r>
                        <a:rPr lang="es-ES" sz="1800" dirty="0"/>
                        <a:t>MEDIO MAYOR </a:t>
                      </a:r>
                      <a:endParaRPr lang="es-ES" sz="180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800" dirty="0" smtClean="0">
                          <a:latin typeface="+mn-lt"/>
                        </a:rPr>
                        <a:t>60</a:t>
                      </a:r>
                      <a:endParaRPr lang="es-ES" sz="180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800" dirty="0" smtClean="0"/>
                        <a:t>49%</a:t>
                      </a:r>
                      <a:endParaRPr lang="es-ES" sz="180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800" dirty="0">
                          <a:latin typeface="Arial Narrow" pitchFamily="34"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800" dirty="0" smtClean="0">
                          <a:latin typeface="Arial Narrow" pitchFamily="34" charset="0"/>
                        </a:rPr>
                        <a:t>44</a:t>
                      </a:r>
                      <a:endParaRPr lang="es-ES" sz="180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99924">
                <a:tc>
                  <a:txBody>
                    <a:bodyPr/>
                    <a:lstStyle/>
                    <a:p>
                      <a:pPr algn="ctr"/>
                      <a:r>
                        <a:rPr lang="es-ES" sz="1800" dirty="0"/>
                        <a:t>PNT</a:t>
                      </a:r>
                      <a:endParaRPr lang="es-ES" sz="180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800" dirty="0" smtClean="0">
                          <a:latin typeface="+mn-lt"/>
                        </a:rPr>
                        <a:t>30</a:t>
                      </a:r>
                      <a:endParaRPr lang="es-ES" sz="180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800" dirty="0" smtClean="0"/>
                        <a:t>26%</a:t>
                      </a:r>
                      <a:endParaRPr lang="es-ES" sz="180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800" dirty="0" smtClean="0">
                          <a:latin typeface="Arial Narrow" pitchFamily="34" charset="0"/>
                        </a:rPr>
                        <a:t>3</a:t>
                      </a:r>
                      <a:endParaRPr lang="es-ES" sz="180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800" dirty="0" smtClean="0">
                          <a:latin typeface="Arial Narrow" pitchFamily="34" charset="0"/>
                        </a:rPr>
                        <a:t>23</a:t>
                      </a:r>
                      <a:endParaRPr lang="es-ES" sz="180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24867">
                <a:tc>
                  <a:txBody>
                    <a:bodyPr/>
                    <a:lstStyle/>
                    <a:p>
                      <a:pPr algn="ctr"/>
                      <a:r>
                        <a:rPr lang="es-ES" sz="1800" dirty="0"/>
                        <a:t>KINDER </a:t>
                      </a:r>
                      <a:endParaRPr lang="es-ES" sz="180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800" dirty="0" smtClean="0">
                          <a:latin typeface="+mn-lt"/>
                        </a:rPr>
                        <a:t>29</a:t>
                      </a:r>
                      <a:endParaRPr lang="es-ES" sz="180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800" dirty="0" smtClean="0"/>
                        <a:t>24%</a:t>
                      </a:r>
                      <a:endParaRPr lang="es-ES" sz="180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800" dirty="0" smtClean="0">
                          <a:latin typeface="Arial Narrow" pitchFamily="34" charset="0"/>
                        </a:rPr>
                        <a:t>24</a:t>
                      </a:r>
                      <a:endParaRPr lang="es-ES" sz="180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800" dirty="0">
                          <a:latin typeface="Arial Narrow" pitchFamily="34"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99924">
                <a:tc>
                  <a:txBody>
                    <a:bodyPr/>
                    <a:lstStyle/>
                    <a:p>
                      <a:pPr algn="ctr"/>
                      <a:r>
                        <a:rPr lang="es-ES" sz="1800" dirty="0"/>
                        <a:t>TOTAL</a:t>
                      </a:r>
                      <a:endParaRPr lang="es-ES" sz="180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800" dirty="0" smtClean="0">
                          <a:solidFill>
                            <a:srgbClr val="FF0000"/>
                          </a:solidFill>
                          <a:latin typeface="Arial Narrow" pitchFamily="34" charset="0"/>
                        </a:rPr>
                        <a:t>119</a:t>
                      </a:r>
                      <a:endParaRPr lang="es-ES" sz="1800" dirty="0">
                        <a:solidFill>
                          <a:srgbClr val="FF0000"/>
                        </a:solidFill>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800" dirty="0"/>
                        <a:t>100%</a:t>
                      </a:r>
                      <a:endParaRPr lang="es-ES" sz="180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s-ES" sz="180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s-ES" sz="1800" dirty="0">
                        <a:latin typeface="Arial Narrow"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3" name="2 Marcador de contenido"/>
          <p:cNvSpPr>
            <a:spLocks noGrp="1"/>
          </p:cNvSpPr>
          <p:nvPr>
            <p:ph type="body" sz="half" idx="2"/>
          </p:nvPr>
        </p:nvSpPr>
        <p:spPr>
          <a:xfrm>
            <a:off x="1115616" y="5085184"/>
            <a:ext cx="7128792" cy="1008112"/>
          </a:xfrm>
          <a:prstGeom prst="rect">
            <a:avLst/>
          </a:prstGeom>
        </p:spPr>
        <p:txBody>
          <a:bodyPr>
            <a:normAutofit/>
          </a:bodyPr>
          <a:lstStyle/>
          <a:p>
            <a:pPr marL="45720" indent="0" algn="ctr">
              <a:buNone/>
            </a:pPr>
            <a:r>
              <a:rPr lang="es-ES" sz="2400" b="1" dirty="0">
                <a:latin typeface="Arial Narrow" pitchFamily="34" charset="0"/>
              </a:rPr>
              <a:t>ESCUELA  DE  LENGUAJE  LOS  CHAVITOS  2023</a:t>
            </a:r>
          </a:p>
          <a:p>
            <a:pPr marL="45720" indent="0" algn="ctr">
              <a:buNone/>
            </a:pPr>
            <a:endParaRPr lang="es-ES" sz="2400" dirty="0"/>
          </a:p>
          <a:p>
            <a:pPr marL="45720" indent="0" algn="ctr">
              <a:buNone/>
            </a:pPr>
            <a:endParaRPr lang="es-ES" sz="2400" dirty="0"/>
          </a:p>
          <a:p>
            <a:pPr marL="45720" indent="0" algn="ctr">
              <a:buNone/>
            </a:pPr>
            <a:endParaRPr lang="es-ES" sz="24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316416" y="5589240"/>
            <a:ext cx="576064" cy="664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710909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1371600" y="2312877"/>
            <a:ext cx="6400800" cy="2232248"/>
          </a:xfrm>
          <a:prstGeom prst="rect">
            <a:avLst/>
          </a:prstGeom>
        </p:spPr>
        <p:txBody>
          <a:bodyPr vert="horz" lIns="91440" tIns="45720" rIns="91440" bIns="45720" rtlCol="0" anchor="ct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Font typeface="Georgia" pitchFamily="18" charset="0"/>
              <a:buNone/>
            </a:pPr>
            <a:endParaRPr lang="es-ES" sz="3200" b="1" dirty="0">
              <a:latin typeface="Arial Narrow" pitchFamily="34" charset="0"/>
            </a:endParaRPr>
          </a:p>
        </p:txBody>
      </p:sp>
      <p:sp>
        <p:nvSpPr>
          <p:cNvPr id="2" name="Título 1"/>
          <p:cNvSpPr>
            <a:spLocks noGrp="1"/>
          </p:cNvSpPr>
          <p:nvPr>
            <p:ph type="ctrTitle"/>
          </p:nvPr>
        </p:nvSpPr>
        <p:spPr>
          <a:xfrm>
            <a:off x="1907704" y="1772816"/>
            <a:ext cx="5917677" cy="2554758"/>
          </a:xfrm>
        </p:spPr>
        <p:txBody>
          <a:bodyPr/>
          <a:lstStyle/>
          <a:p>
            <a:pPr algn="r"/>
            <a:r>
              <a:rPr lang="es-ES" b="1" dirty="0">
                <a:latin typeface="Arial Narrow" pitchFamily="34" charset="0"/>
              </a:rPr>
              <a:t>PROCESOS PEDAGÓGICOS</a:t>
            </a:r>
            <a:br>
              <a:rPr lang="es-ES" b="1" dirty="0">
                <a:latin typeface="Arial Narrow" pitchFamily="34" charset="0"/>
              </a:rPr>
            </a:br>
            <a:endParaRPr lang="es-CL" dirty="0"/>
          </a:p>
        </p:txBody>
      </p:sp>
      <p:sp>
        <p:nvSpPr>
          <p:cNvPr id="5" name="2 Marcador de contenido"/>
          <p:cNvSpPr>
            <a:spLocks noGrp="1"/>
          </p:cNvSpPr>
          <p:nvPr>
            <p:ph type="subTitle" idx="1"/>
          </p:nvPr>
        </p:nvSpPr>
        <p:spPr>
          <a:xfrm>
            <a:off x="866441" y="4777380"/>
            <a:ext cx="7593991" cy="861420"/>
          </a:xfrm>
          <a:prstGeom prst="rect">
            <a:avLst/>
          </a:prstGeom>
        </p:spPr>
        <p:txBody>
          <a:bodyPr>
            <a:normAutofit/>
          </a:bodyPr>
          <a:lstStyle/>
          <a:p>
            <a:pPr marL="45720" indent="0" algn="ctr">
              <a:buNone/>
            </a:pPr>
            <a:r>
              <a:rPr lang="es-ES" sz="2400" b="1" dirty="0">
                <a:latin typeface="Arial Narrow" pitchFamily="34" charset="0"/>
              </a:rPr>
              <a:t>ESCUELA  DE  LENGUAJE  LOS  CHAVITOS  2023</a:t>
            </a:r>
          </a:p>
          <a:p>
            <a:pPr marL="45720" indent="0" algn="ctr">
              <a:buNone/>
            </a:pPr>
            <a:endParaRPr lang="es-ES" sz="2400" dirty="0"/>
          </a:p>
          <a:p>
            <a:pPr marL="45720" indent="0" algn="ctr">
              <a:buNone/>
            </a:pPr>
            <a:endParaRPr lang="es-ES" sz="2400" dirty="0"/>
          </a:p>
          <a:p>
            <a:pPr marL="45720" indent="0" algn="ctr">
              <a:buNone/>
            </a:pPr>
            <a:endParaRPr lang="es-ES" sz="2400"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772400" y="5538897"/>
            <a:ext cx="576064" cy="664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213713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66440" y="927099"/>
            <a:ext cx="7377967" cy="1133749"/>
          </a:xfrm>
        </p:spPr>
        <p:txBody>
          <a:bodyPr/>
          <a:lstStyle/>
          <a:p>
            <a:r>
              <a:rPr lang="es-ES" b="1" dirty="0">
                <a:latin typeface="Arial Narrow" pitchFamily="34" charset="0"/>
                <a:cs typeface="Calibri" panose="020F0502020204030204" pitchFamily="34" charset="0"/>
              </a:rPr>
              <a:t>PLAN  ANUAL  UNIDAD  TÉCNICO PEDAGÓGICA  2023</a:t>
            </a:r>
            <a:br>
              <a:rPr lang="es-ES" b="1" dirty="0">
                <a:latin typeface="Arial Narrow" pitchFamily="34" charset="0"/>
                <a:cs typeface="Calibri" panose="020F0502020204030204" pitchFamily="34" charset="0"/>
              </a:rPr>
            </a:br>
            <a:endParaRPr lang="es-CL" dirty="0"/>
          </a:p>
        </p:txBody>
      </p:sp>
      <p:sp>
        <p:nvSpPr>
          <p:cNvPr id="3" name="2 Marcador de contenido"/>
          <p:cNvSpPr>
            <a:spLocks noGrp="1"/>
          </p:cNvSpPr>
          <p:nvPr>
            <p:ph idx="1"/>
          </p:nvPr>
        </p:nvSpPr>
        <p:spPr>
          <a:xfrm>
            <a:off x="866440" y="2489201"/>
            <a:ext cx="7665999" cy="3820119"/>
          </a:xfrm>
          <a:prstGeom prst="rect">
            <a:avLst/>
          </a:prstGeom>
        </p:spPr>
        <p:txBody>
          <a:bodyPr>
            <a:noAutofit/>
          </a:bodyPr>
          <a:lstStyle/>
          <a:p>
            <a:pPr marL="0" indent="0">
              <a:buNone/>
            </a:pPr>
            <a:r>
              <a:rPr lang="es-ES" sz="1600" dirty="0">
                <a:solidFill>
                  <a:schemeClr val="tx1"/>
                </a:solidFill>
                <a:latin typeface="Arial Narrow" pitchFamily="34" charset="0"/>
                <a:cs typeface="Calibri" panose="020F0502020204030204" pitchFamily="34" charset="0"/>
              </a:rPr>
              <a:t>Gestión educativa:</a:t>
            </a:r>
          </a:p>
          <a:p>
            <a:pPr algn="just">
              <a:buFont typeface="Wingdings" pitchFamily="2" charset="2"/>
              <a:buChar char="ü"/>
            </a:pPr>
            <a:r>
              <a:rPr lang="es-ES" sz="1600" dirty="0">
                <a:solidFill>
                  <a:schemeClr val="tx1"/>
                </a:solidFill>
                <a:latin typeface="Arial Narrow" pitchFamily="34" charset="0"/>
                <a:cs typeface="Calibri" panose="020F0502020204030204" pitchFamily="34" charset="0"/>
              </a:rPr>
              <a:t>Se utilizan las Bases Curriculares de la Educación Parvularia, que guían y orientan el trabajo pedagógico y las planificaciones de las docentes.</a:t>
            </a:r>
          </a:p>
          <a:p>
            <a:pPr algn="just">
              <a:buFont typeface="Wingdings" pitchFamily="2" charset="2"/>
              <a:buChar char="ü"/>
            </a:pPr>
            <a:r>
              <a:rPr lang="es-ES" sz="1600" dirty="0">
                <a:solidFill>
                  <a:schemeClr val="tx1"/>
                </a:solidFill>
                <a:latin typeface="Arial Narrow" pitchFamily="34" charset="0"/>
                <a:cs typeface="Calibri" panose="020F0502020204030204" pitchFamily="34" charset="0"/>
              </a:rPr>
              <a:t>El quehacer educativo se desarrolló por Unidades Temáticas Mensuales, de las cuales se desprendieron contenidos semanales, incorporando efemérides.</a:t>
            </a:r>
          </a:p>
          <a:p>
            <a:pPr algn="just">
              <a:buFont typeface="Wingdings" pitchFamily="2" charset="2"/>
              <a:buChar char="ü"/>
            </a:pPr>
            <a:r>
              <a:rPr lang="es-ES" sz="1600" b="0" dirty="0">
                <a:solidFill>
                  <a:schemeClr val="tx1"/>
                </a:solidFill>
                <a:latin typeface="Arial Narrow" pitchFamily="34" charset="0"/>
                <a:cs typeface="Calibri" panose="020F0502020204030204" pitchFamily="34" charset="0"/>
              </a:rPr>
              <a:t>Como cierre de cada Unidad Temática, se realizaron actividades grupales en el patio de la Escuela, incorporando a la comunidad educativa, destacando la participación activa de las familias.</a:t>
            </a:r>
          </a:p>
          <a:p>
            <a:pPr algn="just">
              <a:buFont typeface="Wingdings" pitchFamily="2" charset="2"/>
              <a:buChar char="ü"/>
            </a:pPr>
            <a:r>
              <a:rPr lang="es-ES" sz="1600" b="0" dirty="0">
                <a:solidFill>
                  <a:schemeClr val="tx1"/>
                </a:solidFill>
                <a:latin typeface="Arial Narrow" pitchFamily="34" charset="0"/>
                <a:cs typeface="Calibri" panose="020F0502020204030204" pitchFamily="34" charset="0"/>
              </a:rPr>
              <a:t>La evaluación de la Unidades Temáticas se realiza mensualmente de forma cuantitativa.</a:t>
            </a:r>
          </a:p>
          <a:p>
            <a:pPr algn="just">
              <a:buFont typeface="Wingdings" pitchFamily="2" charset="2"/>
              <a:buChar char="ü"/>
            </a:pPr>
            <a:r>
              <a:rPr lang="es-ES" sz="1600" b="0" dirty="0">
                <a:solidFill>
                  <a:schemeClr val="tx1"/>
                </a:solidFill>
                <a:latin typeface="Arial Narrow" pitchFamily="34" charset="0"/>
                <a:cs typeface="Calibri" panose="020F0502020204030204" pitchFamily="34" charset="0"/>
              </a:rPr>
              <a:t>Las evaluaciones pedagógicas se </a:t>
            </a:r>
            <a:r>
              <a:rPr lang="es-ES" sz="1600" dirty="0">
                <a:solidFill>
                  <a:schemeClr val="tx1"/>
                </a:solidFill>
                <a:latin typeface="Arial Narrow" pitchFamily="34" charset="0"/>
                <a:cs typeface="Calibri" panose="020F0502020204030204" pitchFamily="34" charset="0"/>
              </a:rPr>
              <a:t>realizan de forma trimestral.</a:t>
            </a:r>
            <a:endParaRPr lang="es-ES" sz="1600" b="0" dirty="0">
              <a:latin typeface="Arial Narrow" pitchFamily="34" charset="0"/>
              <a:cs typeface="Calibri" panose="020F0502020204030204" pitchFamily="34" charset="0"/>
            </a:endParaRPr>
          </a:p>
          <a:p>
            <a:pPr algn="just">
              <a:buFont typeface="Wingdings" pitchFamily="2" charset="2"/>
              <a:buChar char="ü"/>
            </a:pPr>
            <a:r>
              <a:rPr lang="es-ES" sz="1600" dirty="0">
                <a:solidFill>
                  <a:schemeClr val="tx1"/>
                </a:solidFill>
                <a:latin typeface="Arial Narrow" pitchFamily="34" charset="0"/>
                <a:cs typeface="Calibri" panose="020F0502020204030204" pitchFamily="34" charset="0"/>
              </a:rPr>
              <a:t>Se realizan actividades y salidas pedagógicas, involucrando en mayor medida la participación y compromiso de las familias de la escuela.</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812360" y="5877272"/>
            <a:ext cx="576064" cy="664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35076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66443" y="4961452"/>
            <a:ext cx="6422002" cy="1203851"/>
          </a:xfrm>
        </p:spPr>
        <p:txBody>
          <a:bodyPr>
            <a:normAutofit/>
          </a:bodyPr>
          <a:lstStyle/>
          <a:p>
            <a:r>
              <a:rPr lang="es-ES" b="1" dirty="0">
                <a:latin typeface="Arial Narrow" pitchFamily="34" charset="0"/>
                <a:cs typeface="Calibri" panose="020F0502020204030204" pitchFamily="34" charset="0"/>
              </a:rPr>
              <a:t>PRÁCTICAS PEDAGÓGICAS  2023</a:t>
            </a:r>
            <a:br>
              <a:rPr lang="es-ES" b="1" dirty="0">
                <a:latin typeface="Arial Narrow" pitchFamily="34" charset="0"/>
                <a:cs typeface="Calibri" panose="020F0502020204030204" pitchFamily="34" charset="0"/>
              </a:rPr>
            </a:br>
            <a:endParaRPr lang="es-CL" dirty="0"/>
          </a:p>
        </p:txBody>
      </p:sp>
      <p:sp>
        <p:nvSpPr>
          <p:cNvPr id="3" name="2 Marcador de contenido"/>
          <p:cNvSpPr>
            <a:spLocks noGrp="1"/>
          </p:cNvSpPr>
          <p:nvPr>
            <p:ph type="body" sz="half" idx="2"/>
          </p:nvPr>
        </p:nvSpPr>
        <p:spPr>
          <a:xfrm>
            <a:off x="395536" y="299196"/>
            <a:ext cx="7920880" cy="4392488"/>
          </a:xfrm>
          <a:prstGeom prst="rect">
            <a:avLst/>
          </a:prstGeom>
        </p:spPr>
        <p:txBody>
          <a:bodyPr>
            <a:normAutofit fontScale="25000" lnSpcReduction="20000"/>
          </a:bodyPr>
          <a:lstStyle/>
          <a:p>
            <a:pPr marL="45720" indent="0" algn="ctr">
              <a:buNone/>
            </a:pPr>
            <a:endParaRPr lang="es-ES" sz="6400" b="1" dirty="0">
              <a:latin typeface="Arial Narrow" pitchFamily="34" charset="0"/>
              <a:cs typeface="Calibri" panose="020F0502020204030204" pitchFamily="34" charset="0"/>
            </a:endParaRPr>
          </a:p>
          <a:p>
            <a:pPr algn="just"/>
            <a:r>
              <a:rPr lang="es-ES" sz="6400" dirty="0">
                <a:solidFill>
                  <a:schemeClr val="tx1"/>
                </a:solidFill>
                <a:latin typeface="Arial Narrow" pitchFamily="34" charset="0"/>
                <a:cs typeface="Calibri" panose="020F0502020204030204" pitchFamily="34" charset="0"/>
              </a:rPr>
              <a:t>Se trabaja con los planes por normativa, impartidos por el ministerio educación, que son:</a:t>
            </a:r>
            <a:endParaRPr lang="es-ES" sz="6400" b="0" dirty="0">
              <a:solidFill>
                <a:schemeClr val="tx1"/>
              </a:solidFill>
              <a:latin typeface="Arial Narrow" pitchFamily="34" charset="0"/>
              <a:cs typeface="Calibri" panose="020F0502020204030204" pitchFamily="34" charset="0"/>
            </a:endParaRPr>
          </a:p>
          <a:p>
            <a:pPr lvl="1" algn="just">
              <a:buFont typeface="Wingdings" pitchFamily="2" charset="2"/>
              <a:buChar char="Ø"/>
            </a:pPr>
            <a:r>
              <a:rPr lang="es-ES" sz="6400" dirty="0">
                <a:solidFill>
                  <a:schemeClr val="tx1"/>
                </a:solidFill>
                <a:latin typeface="Arial Narrow" pitchFamily="34" charset="0"/>
                <a:cs typeface="Calibri" panose="020F0502020204030204" pitchFamily="34" charset="0"/>
              </a:rPr>
              <a:t>Plan de Formación ciudadana.</a:t>
            </a:r>
          </a:p>
          <a:p>
            <a:pPr lvl="1" algn="just">
              <a:buFont typeface="Wingdings" pitchFamily="2" charset="2"/>
              <a:buChar char="Ø"/>
            </a:pPr>
            <a:r>
              <a:rPr lang="es-ES" sz="6400" b="0" dirty="0">
                <a:solidFill>
                  <a:schemeClr val="tx1"/>
                </a:solidFill>
                <a:latin typeface="Arial Narrow" pitchFamily="34" charset="0"/>
                <a:cs typeface="Calibri" panose="020F0502020204030204" pitchFamily="34" charset="0"/>
              </a:rPr>
              <a:t>Plan </a:t>
            </a:r>
            <a:r>
              <a:rPr lang="es-ES" sz="6400" dirty="0">
                <a:solidFill>
                  <a:schemeClr val="tx1"/>
                </a:solidFill>
                <a:latin typeface="Arial Narrow" pitchFamily="34" charset="0"/>
                <a:cs typeface="Calibri" panose="020F0502020204030204" pitchFamily="34" charset="0"/>
              </a:rPr>
              <a:t>de Inclusión.</a:t>
            </a:r>
          </a:p>
          <a:p>
            <a:pPr lvl="1" algn="just">
              <a:buFont typeface="Wingdings" pitchFamily="2" charset="2"/>
              <a:buChar char="Ø"/>
            </a:pPr>
            <a:r>
              <a:rPr lang="es-ES" sz="6400" b="0" dirty="0">
                <a:solidFill>
                  <a:schemeClr val="tx1"/>
                </a:solidFill>
                <a:latin typeface="Arial Narrow" pitchFamily="34" charset="0"/>
                <a:cs typeface="Calibri" panose="020F0502020204030204" pitchFamily="34" charset="0"/>
              </a:rPr>
              <a:t>Plan perfeccionamiento docente.</a:t>
            </a:r>
          </a:p>
          <a:p>
            <a:pPr lvl="1" algn="just">
              <a:buFont typeface="Wingdings" pitchFamily="2" charset="2"/>
              <a:buChar char="Ø"/>
            </a:pPr>
            <a:r>
              <a:rPr lang="es-ES" sz="6400" b="0" dirty="0">
                <a:solidFill>
                  <a:schemeClr val="tx1"/>
                </a:solidFill>
                <a:latin typeface="Arial Narrow" pitchFamily="34" charset="0"/>
                <a:cs typeface="Calibri" panose="020F0502020204030204" pitchFamily="34" charset="0"/>
              </a:rPr>
              <a:t>Plan de genero, afectividad y sexualidad.</a:t>
            </a:r>
          </a:p>
          <a:p>
            <a:pPr lvl="1" algn="just">
              <a:buFont typeface="Wingdings" pitchFamily="2" charset="2"/>
              <a:buChar char="Ø"/>
            </a:pPr>
            <a:r>
              <a:rPr lang="es-ES" sz="6400" dirty="0">
                <a:solidFill>
                  <a:schemeClr val="tx1"/>
                </a:solidFill>
                <a:latin typeface="Arial Narrow" pitchFamily="34" charset="0"/>
                <a:cs typeface="Calibri" panose="020F0502020204030204" pitchFamily="34" charset="0"/>
              </a:rPr>
              <a:t>Plan de convivencia escolar.</a:t>
            </a:r>
          </a:p>
          <a:p>
            <a:pPr lvl="1" algn="just">
              <a:buFont typeface="Wingdings" pitchFamily="2" charset="2"/>
              <a:buChar char="Ø"/>
            </a:pPr>
            <a:r>
              <a:rPr lang="es-ES" sz="6400" b="0" dirty="0">
                <a:solidFill>
                  <a:schemeClr val="tx1"/>
                </a:solidFill>
                <a:latin typeface="Arial Narrow" pitchFamily="34" charset="0"/>
                <a:cs typeface="Calibri" panose="020F0502020204030204" pitchFamily="34" charset="0"/>
              </a:rPr>
              <a:t>Plan de Seguridad escolar.</a:t>
            </a:r>
          </a:p>
          <a:p>
            <a:pPr algn="just">
              <a:buFont typeface="Wingdings" pitchFamily="2" charset="2"/>
              <a:buChar char="Ø"/>
            </a:pPr>
            <a:r>
              <a:rPr lang="es-ES" sz="6400" b="0" dirty="0">
                <a:solidFill>
                  <a:schemeClr val="tx1"/>
                </a:solidFill>
                <a:latin typeface="Arial Narrow" pitchFamily="34" charset="0"/>
                <a:cs typeface="Calibri" panose="020F0502020204030204" pitchFamily="34" charset="0"/>
              </a:rPr>
              <a:t>Entrevistas individuales con padres y apoderados para abordar casos específicos</a:t>
            </a:r>
          </a:p>
          <a:p>
            <a:pPr algn="just">
              <a:buFont typeface="Wingdings" pitchFamily="2" charset="2"/>
              <a:buChar char="Ø"/>
            </a:pPr>
            <a:r>
              <a:rPr lang="es-ES" sz="6400" b="0" dirty="0">
                <a:solidFill>
                  <a:schemeClr val="tx1"/>
                </a:solidFill>
                <a:latin typeface="Arial Narrow" pitchFamily="34" charset="0"/>
                <a:cs typeface="Calibri" panose="020F0502020204030204" pitchFamily="34" charset="0"/>
              </a:rPr>
              <a:t>Reuniones de equipo pedagógico para trabajar en el desarrollo del PME de la escuela.</a:t>
            </a:r>
          </a:p>
          <a:p>
            <a:pPr algn="just">
              <a:buFont typeface="Wingdings" pitchFamily="2" charset="2"/>
              <a:buChar char="Ø"/>
            </a:pPr>
            <a:r>
              <a:rPr lang="es-ES" sz="6400" dirty="0">
                <a:solidFill>
                  <a:schemeClr val="tx1"/>
                </a:solidFill>
                <a:latin typeface="Arial Narrow" pitchFamily="34" charset="0"/>
                <a:cs typeface="Calibri" panose="020F0502020204030204" pitchFamily="34" charset="0"/>
              </a:rPr>
              <a:t>Se realizan reuniones técnico – pedagógicas mensuales para planificar la unidad temática y actividades a ejecutar del mes siguiente.</a:t>
            </a:r>
          </a:p>
          <a:p>
            <a:pPr algn="just">
              <a:buFont typeface="Wingdings" pitchFamily="2" charset="2"/>
              <a:buChar char="Ø"/>
            </a:pPr>
            <a:r>
              <a:rPr lang="es-ES" sz="6400" b="0" dirty="0">
                <a:solidFill>
                  <a:schemeClr val="tx1"/>
                </a:solidFill>
                <a:latin typeface="Arial Narrow" pitchFamily="34" charset="0"/>
                <a:cs typeface="Calibri" panose="020F0502020204030204" pitchFamily="34" charset="0"/>
              </a:rPr>
              <a:t>Calendarización de actos cívicos y efemérides, estableciendo docentes a cargo.</a:t>
            </a:r>
          </a:p>
          <a:p>
            <a:pPr algn="just">
              <a:buFont typeface="Wingdings" pitchFamily="2" charset="2"/>
              <a:buChar char="Ø"/>
            </a:pPr>
            <a:endParaRPr lang="es-ES" sz="5600" b="0" dirty="0">
              <a:solidFill>
                <a:schemeClr val="tx1"/>
              </a:solidFill>
              <a:latin typeface="Arial" panose="020B0604020202020204" pitchFamily="34" charset="0"/>
              <a:cs typeface="Arial" panose="020B0604020202020204" pitchFamily="34" charset="0"/>
            </a:endParaRPr>
          </a:p>
          <a:p>
            <a:pPr algn="just">
              <a:buFont typeface="Wingdings" pitchFamily="2" charset="2"/>
              <a:buChar char="Ø"/>
            </a:pPr>
            <a:endParaRPr lang="es-ES" sz="2900" dirty="0">
              <a:solidFill>
                <a:schemeClr val="tx1"/>
              </a:solidFill>
            </a:endParaRPr>
          </a:p>
          <a:p>
            <a:pPr marL="45720" indent="0" algn="ctr">
              <a:buNone/>
            </a:pPr>
            <a:endParaRPr lang="es-ES" i="1"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876256" y="5231219"/>
            <a:ext cx="576064" cy="664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0562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ción de imagen 2">
            <a:extLst>
              <a:ext uri="{FF2B5EF4-FFF2-40B4-BE49-F238E27FC236}">
                <a16:creationId xmlns:a16="http://schemas.microsoft.com/office/drawing/2014/main" id="{9A7BBD9D-4203-44BD-992C-CC6A80970F09}"/>
              </a:ext>
            </a:extLst>
          </p:cNvPr>
          <p:cNvSpPr>
            <a:spLocks noGrp="1"/>
          </p:cNvSpPr>
          <p:nvPr>
            <p:ph type="pic" idx="1"/>
          </p:nvPr>
        </p:nvSpPr>
        <p:spPr>
          <a:xfrm>
            <a:off x="866440" y="685799"/>
            <a:ext cx="7089935" cy="3781941"/>
          </a:xfrm>
        </p:spPr>
        <p:style>
          <a:lnRef idx="2">
            <a:schemeClr val="dk1"/>
          </a:lnRef>
          <a:fillRef idx="1">
            <a:schemeClr val="lt1"/>
          </a:fillRef>
          <a:effectRef idx="0">
            <a:schemeClr val="dk1"/>
          </a:effectRef>
          <a:fontRef idx="minor">
            <a:schemeClr val="dk1"/>
          </a:fontRef>
        </p:style>
        <p:txBody>
          <a:bodyPr>
            <a:normAutofit/>
          </a:bodyPr>
          <a:lstStyle/>
          <a:p>
            <a:pPr marL="285750" indent="-285750" algn="just">
              <a:buFont typeface="Wingdings" pitchFamily="2" charset="2"/>
              <a:buChar char="Ø"/>
            </a:pPr>
            <a:r>
              <a:rPr lang="es-ES" sz="16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Contacto permanente con redes de apoyo de la comunidad circundante como: Carabineros, Bomberos y Consultorio. </a:t>
            </a:r>
          </a:p>
          <a:p>
            <a:pPr marL="285750" indent="-285750" algn="just">
              <a:buFont typeface="Wingdings" pitchFamily="2" charset="2"/>
              <a:buChar char="Ø"/>
            </a:pPr>
            <a:r>
              <a:rPr lang="es-ES" sz="16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Trabajo continuo con las redes de apoyo con las que cuenta  la comunidad circundante (</a:t>
            </a:r>
            <a:r>
              <a:rPr lang="es-ES" sz="16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Cesfam</a:t>
            </a:r>
            <a:r>
              <a:rPr lang="es-ES" sz="16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s-ES" sz="16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Cosam</a:t>
            </a:r>
            <a:r>
              <a:rPr lang="es-ES" sz="16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OPD).</a:t>
            </a:r>
          </a:p>
          <a:p>
            <a:pPr marL="285750" indent="-285750" algn="just">
              <a:buFont typeface="Wingdings" pitchFamily="2" charset="2"/>
              <a:buChar char="Ø"/>
            </a:pPr>
            <a:r>
              <a:rPr lang="es-ES" sz="16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Derivaciones a diferentes especialistas ( Neurólogo, Psicólogo, otros) según las necesidades del niño o niña. Se adjuntó informe de personalidad elaborada por la docente o fonoaudióloga.</a:t>
            </a:r>
          </a:p>
          <a:p>
            <a:pPr marL="285750" indent="-285750" algn="just">
              <a:buFont typeface="Wingdings" pitchFamily="2" charset="2"/>
              <a:buChar char="Ø"/>
            </a:pPr>
            <a:r>
              <a:rPr lang="es-ES" sz="16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La encargada de convivencia escolar realiza intervención en sala y con las familias en caso que algún niño lo requiera.</a:t>
            </a:r>
          </a:p>
          <a:p>
            <a:pPr marL="285750" indent="-285750" algn="just">
              <a:buFont typeface="Wingdings" pitchFamily="2" charset="2"/>
              <a:buChar char="Ø"/>
            </a:pPr>
            <a:r>
              <a:rPr lang="es-ES" sz="16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Reuniones con los padres y apoderados de la escuela son trimestrales.</a:t>
            </a:r>
          </a:p>
          <a:p>
            <a:pPr marL="285750" indent="-285750" algn="just">
              <a:buFont typeface="Wingdings" pitchFamily="2" charset="2"/>
              <a:buChar char="Ø"/>
            </a:pPr>
            <a:r>
              <a:rPr lang="es-ES" sz="16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Capacitación al personal de la escuela con especialistas idóneos para el trabajo con niños.</a:t>
            </a:r>
          </a:p>
          <a:p>
            <a:pPr marL="285750" indent="-285750" algn="l">
              <a:buFont typeface="Wingdings" pitchFamily="2" charset="2"/>
              <a:buChar char="Ø"/>
            </a:pPr>
            <a:endParaRPr lang="es-ES_tradnl" dirty="0"/>
          </a:p>
        </p:txBody>
      </p:sp>
      <p:sp>
        <p:nvSpPr>
          <p:cNvPr id="8" name="CuadroTexto 7">
            <a:extLst>
              <a:ext uri="{FF2B5EF4-FFF2-40B4-BE49-F238E27FC236}">
                <a16:creationId xmlns:a16="http://schemas.microsoft.com/office/drawing/2014/main" id="{2E729BD8-1731-871E-2E43-4EDF86E98E8C}"/>
              </a:ext>
            </a:extLst>
          </p:cNvPr>
          <p:cNvSpPr txBox="1"/>
          <p:nvPr/>
        </p:nvSpPr>
        <p:spPr>
          <a:xfrm>
            <a:off x="861430" y="4797152"/>
            <a:ext cx="4572000" cy="1200329"/>
          </a:xfrm>
          <a:prstGeom prst="rect">
            <a:avLst/>
          </a:prstGeom>
          <a:noFill/>
        </p:spPr>
        <p:txBody>
          <a:bodyPr wrap="square">
            <a:spAutoFit/>
          </a:bodyPr>
          <a:lstStyle/>
          <a:p>
            <a:r>
              <a:rPr lang="es-ES" b="1" dirty="0">
                <a:latin typeface="Arial Narrow" pitchFamily="34" charset="0"/>
                <a:cs typeface="Calibri" panose="020F0502020204030204" pitchFamily="34" charset="0"/>
              </a:rPr>
              <a:t/>
            </a:r>
            <a:br>
              <a:rPr lang="es-ES" b="1" dirty="0">
                <a:latin typeface="Arial Narrow" pitchFamily="34" charset="0"/>
                <a:cs typeface="Calibri" panose="020F0502020204030204" pitchFamily="34" charset="0"/>
              </a:rPr>
            </a:br>
            <a:r>
              <a:rPr lang="es-ES" b="1" dirty="0">
                <a:latin typeface="Arial Narrow" pitchFamily="34" charset="0"/>
                <a:cs typeface="Calibri" panose="020F0502020204030204" pitchFamily="34" charset="0"/>
              </a:rPr>
              <a:t/>
            </a:r>
            <a:br>
              <a:rPr lang="es-ES" b="1" dirty="0">
                <a:latin typeface="Arial Narrow" pitchFamily="34" charset="0"/>
                <a:cs typeface="Calibri" panose="020F0502020204030204" pitchFamily="34" charset="0"/>
              </a:rPr>
            </a:br>
            <a:r>
              <a:rPr lang="es-ES" b="1" dirty="0">
                <a:latin typeface="Arial Narrow" pitchFamily="34" charset="0"/>
                <a:cs typeface="Calibri" panose="020F0502020204030204" pitchFamily="34" charset="0"/>
              </a:rPr>
              <a:t>PRÁCTICAS PEDAGÓGICAS  2023 PRÁCTICAS PEDAGÓGICAS  2023</a:t>
            </a:r>
            <a:endParaRPr lang="es-ES_tradnl" dirty="0"/>
          </a:p>
        </p:txBody>
      </p:sp>
      <p:pic>
        <p:nvPicPr>
          <p:cNvPr id="9" name="Picture 2">
            <a:extLst>
              <a:ext uri="{FF2B5EF4-FFF2-40B4-BE49-F238E27FC236}">
                <a16:creationId xmlns:a16="http://schemas.microsoft.com/office/drawing/2014/main" id="{6C41FC74-13E6-3BF4-EA92-722AFD46C8E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452320" y="5196033"/>
            <a:ext cx="576064" cy="664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8050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83968" y="907055"/>
            <a:ext cx="4104456" cy="5744060"/>
          </a:xfrm>
        </p:spPr>
        <p:txBody>
          <a:bodyPr anchor="ctr">
            <a:noAutofit/>
          </a:bodyPr>
          <a:lstStyle/>
          <a:p>
            <a:pPr lvl="0">
              <a:lnSpc>
                <a:spcPct val="150000"/>
              </a:lnSpc>
            </a:pPr>
            <a:r>
              <a:rPr lang="es-ES" sz="1600" dirty="0">
                <a:solidFill>
                  <a:schemeClr val="tx1"/>
                </a:solidFill>
                <a:latin typeface="Arial Narrow" pitchFamily="34" charset="0"/>
                <a:cs typeface="Calibri" panose="020F0502020204030204" pitchFamily="34" charset="0"/>
              </a:rPr>
              <a:t>Se emplearon los siguientes instrumentos de evaluación:</a:t>
            </a:r>
            <a:br>
              <a:rPr lang="es-ES" sz="1600" dirty="0">
                <a:solidFill>
                  <a:schemeClr val="tx1"/>
                </a:solidFill>
                <a:latin typeface="Arial Narrow" pitchFamily="34" charset="0"/>
                <a:cs typeface="Calibri" panose="020F0502020204030204" pitchFamily="34" charset="0"/>
              </a:rPr>
            </a:br>
            <a:r>
              <a:rPr lang="es-ES" sz="1600" dirty="0">
                <a:solidFill>
                  <a:schemeClr val="tx1"/>
                </a:solidFill>
                <a:latin typeface="Arial Narrow" pitchFamily="34" charset="0"/>
                <a:cs typeface="Calibri" panose="020F0502020204030204" pitchFamily="34" charset="0"/>
              </a:rPr>
              <a:t>- Observación Directa</a:t>
            </a:r>
            <a:br>
              <a:rPr lang="es-ES" sz="1600" dirty="0">
                <a:solidFill>
                  <a:schemeClr val="tx1"/>
                </a:solidFill>
                <a:latin typeface="Arial Narrow" pitchFamily="34" charset="0"/>
                <a:cs typeface="Calibri" panose="020F0502020204030204" pitchFamily="34" charset="0"/>
              </a:rPr>
            </a:br>
            <a:r>
              <a:rPr lang="es-ES" sz="1600" dirty="0">
                <a:solidFill>
                  <a:schemeClr val="tx1"/>
                </a:solidFill>
                <a:latin typeface="Arial Narrow" pitchFamily="34" charset="0"/>
                <a:cs typeface="Calibri" panose="020F0502020204030204" pitchFamily="34" charset="0"/>
              </a:rPr>
              <a:t>- Escala de apreciación</a:t>
            </a:r>
            <a:br>
              <a:rPr lang="es-ES" sz="1600" dirty="0">
                <a:solidFill>
                  <a:schemeClr val="tx1"/>
                </a:solidFill>
                <a:latin typeface="Arial Narrow" pitchFamily="34" charset="0"/>
                <a:cs typeface="Calibri" panose="020F0502020204030204" pitchFamily="34" charset="0"/>
              </a:rPr>
            </a:br>
            <a:r>
              <a:rPr lang="es-ES" sz="1600" dirty="0">
                <a:solidFill>
                  <a:schemeClr val="tx1"/>
                </a:solidFill>
                <a:latin typeface="Arial Narrow" pitchFamily="34" charset="0"/>
                <a:cs typeface="Calibri" panose="020F0502020204030204" pitchFamily="34" charset="0"/>
              </a:rPr>
              <a:t>- Autoevaluación</a:t>
            </a:r>
            <a:br>
              <a:rPr lang="es-ES" sz="1600" dirty="0">
                <a:solidFill>
                  <a:schemeClr val="tx1"/>
                </a:solidFill>
                <a:latin typeface="Arial Narrow" pitchFamily="34" charset="0"/>
                <a:cs typeface="Calibri" panose="020F0502020204030204" pitchFamily="34" charset="0"/>
              </a:rPr>
            </a:br>
            <a:r>
              <a:rPr lang="es-ES" sz="1600" dirty="0">
                <a:solidFill>
                  <a:schemeClr val="tx1"/>
                </a:solidFill>
                <a:latin typeface="Arial Narrow" pitchFamily="34" charset="0"/>
                <a:cs typeface="Calibri" panose="020F0502020204030204" pitchFamily="34" charset="0"/>
              </a:rPr>
              <a:t>- Pruebas psicopedagógicas de evaluación diagnóstica.</a:t>
            </a:r>
            <a:br>
              <a:rPr lang="es-ES" sz="1600" dirty="0">
                <a:solidFill>
                  <a:schemeClr val="tx1"/>
                </a:solidFill>
                <a:latin typeface="Arial Narrow" pitchFamily="34" charset="0"/>
                <a:cs typeface="Calibri" panose="020F0502020204030204" pitchFamily="34" charset="0"/>
              </a:rPr>
            </a:br>
            <a:r>
              <a:rPr lang="es-ES" sz="1600" dirty="0">
                <a:solidFill>
                  <a:schemeClr val="tx1"/>
                </a:solidFill>
                <a:latin typeface="Arial Narrow" pitchFamily="34" charset="0"/>
                <a:cs typeface="Calibri" panose="020F0502020204030204" pitchFamily="34" charset="0"/>
              </a:rPr>
              <a:t>-Informe Fonoaudiológico Trimestral </a:t>
            </a:r>
            <a:br>
              <a:rPr lang="es-ES" sz="1600" dirty="0">
                <a:solidFill>
                  <a:schemeClr val="tx1"/>
                </a:solidFill>
                <a:latin typeface="Arial Narrow" pitchFamily="34" charset="0"/>
                <a:cs typeface="Calibri" panose="020F0502020204030204" pitchFamily="34" charset="0"/>
              </a:rPr>
            </a:br>
            <a:r>
              <a:rPr lang="es-ES" sz="1600" dirty="0">
                <a:solidFill>
                  <a:schemeClr val="tx1"/>
                </a:solidFill>
                <a:latin typeface="Arial Narrow" pitchFamily="34" charset="0"/>
                <a:cs typeface="Calibri" panose="020F0502020204030204" pitchFamily="34" charset="0"/>
              </a:rPr>
              <a:t>- Informe Pedagógicos Trimestral</a:t>
            </a:r>
            <a:r>
              <a:rPr lang="es-ES" sz="1100" dirty="0"/>
              <a:t/>
            </a:r>
            <a:br>
              <a:rPr lang="es-ES" sz="1100" dirty="0"/>
            </a:br>
            <a:r>
              <a:rPr lang="es-ES" sz="1100" dirty="0"/>
              <a:t/>
            </a:r>
            <a:br>
              <a:rPr lang="es-ES" sz="1100" dirty="0"/>
            </a:br>
            <a:r>
              <a:rPr lang="es-ES" sz="1100" b="1" i="1" dirty="0"/>
              <a:t/>
            </a:r>
            <a:br>
              <a:rPr lang="es-ES" sz="1100" b="1" i="1" dirty="0"/>
            </a:br>
            <a:endParaRPr lang="es-CL" sz="1100" dirty="0"/>
          </a:p>
        </p:txBody>
      </p:sp>
      <p:sp>
        <p:nvSpPr>
          <p:cNvPr id="3" name="2 Marcador de contenido"/>
          <p:cNvSpPr>
            <a:spLocks noGrp="1"/>
          </p:cNvSpPr>
          <p:nvPr>
            <p:ph type="body" sz="half" idx="2"/>
          </p:nvPr>
        </p:nvSpPr>
        <p:spPr>
          <a:xfrm>
            <a:off x="866440" y="2204863"/>
            <a:ext cx="2712590" cy="2304257"/>
          </a:xfrm>
          <a:prstGeom prst="rect">
            <a:avLst/>
          </a:prstGeom>
        </p:spPr>
        <p:txBody>
          <a:bodyPr>
            <a:normAutofit fontScale="85000" lnSpcReduction="10000"/>
          </a:bodyPr>
          <a:lstStyle/>
          <a:p>
            <a:pPr marL="0" indent="0" algn="ctr">
              <a:buNone/>
            </a:pPr>
            <a:endParaRPr lang="es-ES" sz="3200" b="1" dirty="0">
              <a:latin typeface="Arial Narrow" pitchFamily="34" charset="0"/>
              <a:cs typeface="Calibri" panose="020F0502020204030204" pitchFamily="34" charset="0"/>
            </a:endParaRPr>
          </a:p>
          <a:p>
            <a:pPr marL="0" indent="0" algn="ctr">
              <a:buNone/>
            </a:pPr>
            <a:r>
              <a:rPr lang="es-ES" sz="3200" b="1" dirty="0">
                <a:latin typeface="Arial Narrow" pitchFamily="34" charset="0"/>
                <a:cs typeface="Calibri" panose="020F0502020204030204" pitchFamily="34" charset="0"/>
              </a:rPr>
              <a:t>INSTRUMENTOS DE EVALUACIÓN UTILIZADOS  2023</a:t>
            </a:r>
          </a:p>
          <a:p>
            <a:pPr marL="0" indent="0" algn="ctr">
              <a:buNone/>
            </a:pPr>
            <a:endParaRPr lang="es-ES" sz="4400" b="1" i="1" u="sng" dirty="0">
              <a:latin typeface="Arial Narrow" pitchFamily="34" charset="0"/>
              <a:cs typeface="Calibri" panose="020F0502020204030204" pitchFamily="34"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812360" y="5301208"/>
            <a:ext cx="576064" cy="664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597991"/>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55776" y="908720"/>
            <a:ext cx="3096344" cy="709865"/>
          </a:xfrm>
        </p:spPr>
        <p:txBody>
          <a:bodyPr/>
          <a:lstStyle/>
          <a:p>
            <a:r>
              <a:rPr lang="es-CL" dirty="0"/>
              <a:t>LOGROS 2023</a:t>
            </a:r>
          </a:p>
        </p:txBody>
      </p:sp>
      <p:sp>
        <p:nvSpPr>
          <p:cNvPr id="3" name="Marcador de contenido 2"/>
          <p:cNvSpPr>
            <a:spLocks noGrp="1"/>
          </p:cNvSpPr>
          <p:nvPr>
            <p:ph idx="4294967295"/>
          </p:nvPr>
        </p:nvSpPr>
        <p:spPr>
          <a:xfrm>
            <a:off x="825024" y="2204864"/>
            <a:ext cx="7634288" cy="4251325"/>
          </a:xfrm>
        </p:spPr>
        <p:txBody>
          <a:bodyPr>
            <a:normAutofit/>
          </a:bodyPr>
          <a:lstStyle/>
          <a:p>
            <a:pPr algn="just">
              <a:lnSpc>
                <a:spcPct val="150000"/>
              </a:lnSpc>
              <a:buFont typeface="Wingdings" pitchFamily="2" charset="2"/>
              <a:buChar char="Ø"/>
            </a:pPr>
            <a:r>
              <a:rPr lang="es-ES" sz="1600" b="0" dirty="0">
                <a:solidFill>
                  <a:schemeClr val="tx1"/>
                </a:solidFill>
                <a:latin typeface="Arial Narrow" pitchFamily="34" charset="0"/>
                <a:cs typeface="Calibri" panose="020F0502020204030204" pitchFamily="34" charset="0"/>
              </a:rPr>
              <a:t>Mejoras en  la Infraestructura del establecimiento.</a:t>
            </a:r>
          </a:p>
          <a:p>
            <a:pPr algn="just">
              <a:lnSpc>
                <a:spcPct val="150000"/>
              </a:lnSpc>
              <a:buFont typeface="Wingdings" pitchFamily="2" charset="2"/>
              <a:buChar char="Ø"/>
            </a:pPr>
            <a:r>
              <a:rPr lang="es-ES" sz="1600" b="0" dirty="0">
                <a:solidFill>
                  <a:schemeClr val="tx1"/>
                </a:solidFill>
                <a:latin typeface="Arial Narrow" pitchFamily="34" charset="0"/>
                <a:cs typeface="Calibri" panose="020F0502020204030204" pitchFamily="34" charset="0"/>
              </a:rPr>
              <a:t>Instalación de purificadores de aire en cada sala.</a:t>
            </a:r>
          </a:p>
          <a:p>
            <a:pPr algn="just">
              <a:lnSpc>
                <a:spcPct val="150000"/>
              </a:lnSpc>
              <a:buFont typeface="Wingdings" pitchFamily="2" charset="2"/>
              <a:buChar char="Ø"/>
            </a:pPr>
            <a:r>
              <a:rPr lang="es-ES" sz="1600" b="0" dirty="0">
                <a:solidFill>
                  <a:schemeClr val="tx1"/>
                </a:solidFill>
                <a:latin typeface="Arial Narrow" pitchFamily="34" charset="0"/>
                <a:cs typeface="Calibri" panose="020F0502020204030204" pitchFamily="34" charset="0"/>
              </a:rPr>
              <a:t>Entrego recursos educativos por parte del sostenedor que facilitan el trabajo de las docentes con los niños y niñas, dentro y fuera del aula.</a:t>
            </a:r>
          </a:p>
          <a:p>
            <a:pPr algn="just">
              <a:lnSpc>
                <a:spcPct val="150000"/>
              </a:lnSpc>
              <a:buFont typeface="Wingdings" pitchFamily="2" charset="2"/>
              <a:buChar char="Ø"/>
            </a:pPr>
            <a:r>
              <a:rPr lang="es-ES" sz="1600" b="0" dirty="0">
                <a:solidFill>
                  <a:schemeClr val="tx1"/>
                </a:solidFill>
                <a:latin typeface="Arial Narrow" pitchFamily="34" charset="0"/>
                <a:cs typeface="Calibri" panose="020F0502020204030204" pitchFamily="34" charset="0"/>
              </a:rPr>
              <a:t>Participación más activa de los padres y la familia en actividades pedagógicas de la escuela.</a:t>
            </a:r>
          </a:p>
          <a:p>
            <a:pPr algn="just">
              <a:lnSpc>
                <a:spcPct val="150000"/>
              </a:lnSpc>
              <a:buFont typeface="Wingdings" pitchFamily="2" charset="2"/>
              <a:buChar char="Ø"/>
            </a:pPr>
            <a:r>
              <a:rPr lang="es-ES" sz="1600" b="0" dirty="0">
                <a:solidFill>
                  <a:schemeClr val="tx1"/>
                </a:solidFill>
                <a:latin typeface="Arial Narrow" pitchFamily="34" charset="0"/>
                <a:cs typeface="Calibri" panose="020F0502020204030204" pitchFamily="34" charset="0"/>
              </a:rPr>
              <a:t>Comunicación y participación constante de los padres y apoderados del establecimiento.</a:t>
            </a:r>
            <a:endParaRPr lang="es-CL" sz="1600" dirty="0">
              <a:solidFill>
                <a:schemeClr val="tx1"/>
              </a:solidFill>
              <a:latin typeface="Arial" panose="020B0604020202020204" pitchFamily="34" charset="0"/>
              <a:cs typeface="Arial" panose="020B0604020202020204" pitchFamily="34" charset="0"/>
            </a:endParaRPr>
          </a:p>
          <a:p>
            <a:pPr algn="just"/>
            <a:r>
              <a:rPr lang="es-CL" sz="1600" dirty="0">
                <a:solidFill>
                  <a:schemeClr val="tx1"/>
                </a:solidFill>
                <a:latin typeface="Arial" panose="020B0604020202020204" pitchFamily="34" charset="0"/>
                <a:cs typeface="Arial" panose="020B0604020202020204" pitchFamily="34" charset="0"/>
              </a:rPr>
              <a:t>Actualización reglamento interno de convivencia escolar y todos sus protocolos de actuación</a:t>
            </a:r>
          </a:p>
          <a:p>
            <a:pPr algn="just"/>
            <a:r>
              <a:rPr lang="es-CL" sz="1600" dirty="0">
                <a:solidFill>
                  <a:schemeClr val="tx1"/>
                </a:solidFill>
                <a:latin typeface="Arial" panose="020B0604020202020204" pitchFamily="34" charset="0"/>
                <a:cs typeface="Arial" panose="020B0604020202020204" pitchFamily="34" charset="0"/>
              </a:rPr>
              <a:t>Actualización PISE</a:t>
            </a:r>
          </a:p>
          <a:p>
            <a:endParaRPr lang="es-CL" dirty="0">
              <a:solidFill>
                <a:schemeClr val="tx1"/>
              </a:solidFill>
              <a:latin typeface="Arial" panose="020B0604020202020204" pitchFamily="34" charset="0"/>
              <a:cs typeface="Arial" panose="020B0604020202020204" pitchFamily="34" charset="0"/>
            </a:endParaRPr>
          </a:p>
          <a:p>
            <a:endParaRPr lang="es-CL" dirty="0"/>
          </a:p>
          <a:p>
            <a:endParaRPr lang="es-CL" dirty="0"/>
          </a:p>
          <a:p>
            <a:pPr marL="0" indent="0">
              <a:buNone/>
            </a:pPr>
            <a:endParaRPr lang="es-CL"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812360" y="5920821"/>
            <a:ext cx="576064" cy="664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0737287"/>
      </p:ext>
    </p:extLst>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66441" y="732897"/>
            <a:ext cx="6345260" cy="709865"/>
          </a:xfrm>
        </p:spPr>
        <p:txBody>
          <a:bodyPr>
            <a:normAutofit fontScale="90000"/>
          </a:bodyPr>
          <a:lstStyle/>
          <a:p>
            <a:r>
              <a:rPr lang="es-CL" dirty="0"/>
              <a:t>ACTUALIZACIÓN DE PROGRAMA DE SEGURIDAD ESCOLAR (Pise)</a:t>
            </a:r>
          </a:p>
        </p:txBody>
      </p:sp>
      <p:sp>
        <p:nvSpPr>
          <p:cNvPr id="6" name="Marcador de contenido 5"/>
          <p:cNvSpPr>
            <a:spLocks noGrp="1"/>
          </p:cNvSpPr>
          <p:nvPr>
            <p:ph idx="1"/>
          </p:nvPr>
        </p:nvSpPr>
        <p:spPr/>
        <p:txBody>
          <a:bodyPr/>
          <a:lstStyle/>
          <a:p>
            <a:endParaRPr lang="es-CL"/>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691021" y="5445224"/>
            <a:ext cx="576064" cy="664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n 2"/>
          <p:cNvPicPr>
            <a:picLocks noChangeAspect="1"/>
          </p:cNvPicPr>
          <p:nvPr/>
        </p:nvPicPr>
        <p:blipFill>
          <a:blip r:embed="rId3"/>
          <a:stretch>
            <a:fillRect/>
          </a:stretch>
        </p:blipFill>
        <p:spPr>
          <a:xfrm>
            <a:off x="-11023" y="2204864"/>
            <a:ext cx="9133006" cy="4928698"/>
          </a:xfrm>
          <a:prstGeom prst="rect">
            <a:avLst/>
          </a:prstGeom>
        </p:spPr>
      </p:pic>
    </p:spTree>
    <p:extLst>
      <p:ext uri="{BB962C8B-B14F-4D97-AF65-F5344CB8AC3E}">
        <p14:creationId xmlns:p14="http://schemas.microsoft.com/office/powerpoint/2010/main" val="4197751641"/>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755576" y="-171400"/>
            <a:ext cx="7056784" cy="7480667"/>
          </a:xfrm>
          <a:prstGeom prst="rect">
            <a:avLst/>
          </a:prstGeom>
        </p:spPr>
      </p:pic>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68344" y="5949280"/>
            <a:ext cx="576064" cy="664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155073"/>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1457" y="838197"/>
            <a:ext cx="4943957" cy="504056"/>
          </a:xfrm>
        </p:spPr>
        <p:txBody>
          <a:bodyPr/>
          <a:lstStyle/>
          <a:p>
            <a:pPr marL="45720" indent="0" algn="ctr"/>
            <a:r>
              <a:rPr lang="es-ES" b="1" dirty="0">
                <a:latin typeface="Arial Narrow" pitchFamily="34" charset="0"/>
                <a:cs typeface="Calibri" panose="020F0502020204030204" pitchFamily="34" charset="0"/>
              </a:rPr>
              <a:t/>
            </a:r>
            <a:br>
              <a:rPr lang="es-ES" b="1" dirty="0">
                <a:latin typeface="Arial Narrow" pitchFamily="34" charset="0"/>
                <a:cs typeface="Calibri" panose="020F0502020204030204" pitchFamily="34" charset="0"/>
              </a:rPr>
            </a:br>
            <a:r>
              <a:rPr lang="es-ES" b="1" dirty="0">
                <a:latin typeface="Arial Narrow" pitchFamily="34" charset="0"/>
                <a:cs typeface="Calibri" panose="020F0502020204030204" pitchFamily="34" charset="0"/>
              </a:rPr>
              <a:t>METAS  AÑO  2024</a:t>
            </a:r>
            <a:endParaRPr lang="es-CL" dirty="0"/>
          </a:p>
        </p:txBody>
      </p:sp>
      <p:sp>
        <p:nvSpPr>
          <p:cNvPr id="3" name="2 Marcador de contenido"/>
          <p:cNvSpPr>
            <a:spLocks noGrp="1"/>
          </p:cNvSpPr>
          <p:nvPr>
            <p:ph sz="half" idx="1"/>
          </p:nvPr>
        </p:nvSpPr>
        <p:spPr>
          <a:xfrm>
            <a:off x="866440" y="2489199"/>
            <a:ext cx="7593992" cy="3530604"/>
          </a:xfrm>
          <a:prstGeom prst="rect">
            <a:avLst/>
          </a:prstGeom>
        </p:spPr>
        <p:txBody>
          <a:bodyPr>
            <a:noAutofit/>
          </a:bodyPr>
          <a:lstStyle/>
          <a:p>
            <a:pPr marL="45720" indent="0" algn="ctr">
              <a:buNone/>
            </a:pPr>
            <a:endParaRPr lang="es-ES" sz="1600" b="0" dirty="0">
              <a:solidFill>
                <a:schemeClr val="tx1"/>
              </a:solidFill>
              <a:latin typeface="Arial Narrow" pitchFamily="34" charset="0"/>
              <a:cs typeface="Calibri" panose="020F0502020204030204" pitchFamily="34" charset="0"/>
            </a:endParaRPr>
          </a:p>
          <a:p>
            <a:pPr algn="just">
              <a:lnSpc>
                <a:spcPct val="150000"/>
              </a:lnSpc>
              <a:buFont typeface="Wingdings" pitchFamily="2" charset="2"/>
              <a:buChar char="Ø"/>
            </a:pPr>
            <a:r>
              <a:rPr lang="es-ES" sz="1600" b="0" dirty="0">
                <a:solidFill>
                  <a:schemeClr val="tx1"/>
                </a:solidFill>
                <a:latin typeface="Arial Narrow" pitchFamily="34" charset="0"/>
                <a:cs typeface="Calibri" panose="020F0502020204030204" pitchFamily="34" charset="0"/>
              </a:rPr>
              <a:t>Continuar con la participación activa y comprometida de padres y apoderados del la escuela.</a:t>
            </a:r>
          </a:p>
          <a:p>
            <a:pPr algn="just">
              <a:lnSpc>
                <a:spcPct val="150000"/>
              </a:lnSpc>
              <a:buFont typeface="Wingdings" pitchFamily="2" charset="2"/>
              <a:buChar char="Ø"/>
            </a:pPr>
            <a:r>
              <a:rPr lang="es-ES" sz="1600" b="0" dirty="0">
                <a:solidFill>
                  <a:schemeClr val="tx1"/>
                </a:solidFill>
                <a:latin typeface="Arial Narrow" pitchFamily="34" charset="0"/>
                <a:cs typeface="Calibri" panose="020F0502020204030204" pitchFamily="34" charset="0"/>
              </a:rPr>
              <a:t>Asistencia a cursos de capacitaciones para el personal del establecimiento.</a:t>
            </a:r>
          </a:p>
          <a:p>
            <a:pPr algn="just">
              <a:lnSpc>
                <a:spcPct val="150000"/>
              </a:lnSpc>
              <a:buFont typeface="Wingdings" pitchFamily="2" charset="2"/>
              <a:buChar char="Ø"/>
            </a:pPr>
            <a:r>
              <a:rPr lang="es-ES" sz="1600" b="0" dirty="0">
                <a:solidFill>
                  <a:schemeClr val="tx1"/>
                </a:solidFill>
                <a:latin typeface="Arial Narrow" pitchFamily="34" charset="0"/>
                <a:cs typeface="Calibri" panose="020F0502020204030204" pitchFamily="34" charset="0"/>
              </a:rPr>
              <a:t>Mejoramiento de patio de la escuela.</a:t>
            </a:r>
          </a:p>
          <a:p>
            <a:pPr algn="just">
              <a:lnSpc>
                <a:spcPct val="150000"/>
              </a:lnSpc>
              <a:buFont typeface="Wingdings" pitchFamily="2" charset="2"/>
              <a:buChar char="Ø"/>
            </a:pPr>
            <a:r>
              <a:rPr lang="es-ES" sz="1600" b="0" dirty="0">
                <a:solidFill>
                  <a:schemeClr val="tx1"/>
                </a:solidFill>
                <a:latin typeface="Arial Narrow" pitchFamily="34" charset="0"/>
                <a:cs typeface="Calibri" panose="020F0502020204030204" pitchFamily="34" charset="0"/>
              </a:rPr>
              <a:t>Innovar en estrategias educativas para el trabajo con los niños.</a:t>
            </a:r>
          </a:p>
          <a:p>
            <a:pPr marL="0" indent="0" algn="just">
              <a:buNone/>
            </a:pPr>
            <a:endParaRPr lang="es-ES" sz="1600" dirty="0">
              <a:latin typeface="Calibri" panose="020F0502020204030204" pitchFamily="34" charset="0"/>
              <a:cs typeface="Calibri" panose="020F0502020204030204" pitchFamily="34" charset="0"/>
            </a:endParaRPr>
          </a:p>
          <a:p>
            <a:pPr algn="just">
              <a:buFont typeface="Wingdings" pitchFamily="2" charset="2"/>
              <a:buChar char="Ø"/>
            </a:pPr>
            <a:endParaRPr lang="es-ES" sz="16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452320" y="5687645"/>
            <a:ext cx="576064" cy="664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090546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331640" y="2492896"/>
            <a:ext cx="6912768" cy="3384376"/>
          </a:xfrm>
        </p:spPr>
        <p:txBody>
          <a:bodyPr>
            <a:noAutofit/>
          </a:bodyPr>
          <a:lstStyle/>
          <a:p>
            <a:pPr marL="45720" indent="0" algn="just">
              <a:buNone/>
            </a:pPr>
            <a:r>
              <a:rPr lang="es-ES" sz="3300" b="0" dirty="0">
                <a:latin typeface="Arial Narrow" pitchFamily="34" charset="0"/>
              </a:rPr>
              <a:t>En esta cuenta pública se dará a conocer a la comunidad educativa las acciones realizadas por la institución durante el 2023 para mejorar la gestión escolar, y los recursos utilizados para desarrollar el proyecto educativo.</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995936" y="908720"/>
            <a:ext cx="936104" cy="1079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4105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232769" y="1484784"/>
            <a:ext cx="2489860" cy="1166215"/>
          </a:xfrm>
        </p:spPr>
        <p:txBody>
          <a:bodyPr anchor="t">
            <a:noAutofit/>
          </a:bodyPr>
          <a:lstStyle/>
          <a:p>
            <a:pPr algn="ctr"/>
            <a:r>
              <a:rPr lang="es-ES" b="1" dirty="0">
                <a:latin typeface="Arial Narrow" pitchFamily="34" charset="0"/>
              </a:rPr>
              <a:t>CORPORACIÓN ACONCAGUA</a:t>
            </a:r>
          </a:p>
        </p:txBody>
      </p:sp>
      <p:sp>
        <p:nvSpPr>
          <p:cNvPr id="6" name="5 Marcador de contenido"/>
          <p:cNvSpPr>
            <a:spLocks noGrp="1"/>
          </p:cNvSpPr>
          <p:nvPr>
            <p:ph type="body" sz="half" idx="2"/>
          </p:nvPr>
        </p:nvSpPr>
        <p:spPr>
          <a:xfrm>
            <a:off x="5148064" y="1452210"/>
            <a:ext cx="3198750" cy="4491930"/>
          </a:xfrm>
        </p:spPr>
        <p:txBody>
          <a:bodyPr>
            <a:noAutofit/>
          </a:bodyPr>
          <a:lstStyle/>
          <a:p>
            <a:pPr marL="0" algn="just"/>
            <a:endParaRPr lang="es-CL" dirty="0"/>
          </a:p>
          <a:p>
            <a:pPr marL="0" algn="just"/>
            <a:r>
              <a:rPr lang="es-CL" sz="1800" dirty="0">
                <a:latin typeface="Arial Narrow" pitchFamily="34" charset="0"/>
              </a:rPr>
              <a:t>Se conformó como persona jurídica sin fines de lucro exactamente el año 2016, en el marco de la nueva ley de Inclusión. En Octubre de 2017 se otorgó la autorización de transferencia de calidad del sostenedor a Corporación Aconcagua con derecho de impetrar la subvención especial de “Aporte por Gratuidad“; sin embargo opera financieramente desde febrero del 2018 </a:t>
            </a:r>
          </a:p>
          <a:p>
            <a:pPr marL="0" indent="0" algn="just">
              <a:buNone/>
            </a:pPr>
            <a:endParaRPr lang="es-CL" sz="1800" dirty="0">
              <a:latin typeface="Arial Narrow" pitchFamily="34" charset="0"/>
            </a:endParaRPr>
          </a:p>
        </p:txBody>
      </p:sp>
      <p:pic>
        <p:nvPicPr>
          <p:cNvPr id="5" name="6 Imagen"/>
          <p:cNvPicPr>
            <a:picLocks noChangeAspect="1"/>
          </p:cNvPicPr>
          <p:nvPr/>
        </p:nvPicPr>
        <p:blipFill>
          <a:blip r:embed="rId2" cstate="print">
            <a:extLst>
              <a:ext uri="{BEBA8EAE-BF5A-486C-A8C5-ECC9F3942E4B}">
                <a14:imgProps xmlns:a14="http://schemas.microsoft.com/office/drawing/2010/main">
                  <a14:imgLayer r:embed="rId3">
                    <a14:imgEffect>
                      <a14:backgroundRemoval t="2897" b="94150" l="1694" r="100000"/>
                    </a14:imgEffect>
                  </a14:imgLayer>
                </a14:imgProps>
              </a:ext>
              <a:ext uri="{28A0092B-C50C-407E-A947-70E740481C1C}">
                <a14:useLocalDpi xmlns:a14="http://schemas.microsoft.com/office/drawing/2010/main" val="0"/>
              </a:ext>
            </a:extLst>
          </a:blip>
          <a:stretch>
            <a:fillRect/>
          </a:stretch>
        </p:blipFill>
        <p:spPr>
          <a:xfrm>
            <a:off x="893523" y="2852936"/>
            <a:ext cx="3168352" cy="34528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770750" y="5641476"/>
            <a:ext cx="576064" cy="664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691264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half" idx="13"/>
          </p:nvPr>
        </p:nvSpPr>
        <p:spPr>
          <a:xfrm>
            <a:off x="1387279" y="1052736"/>
            <a:ext cx="5646142" cy="3089655"/>
          </a:xfrm>
        </p:spPr>
        <p:txBody>
          <a:bodyPr>
            <a:normAutofit lnSpcReduction="10000"/>
          </a:bodyPr>
          <a:lstStyle/>
          <a:p>
            <a:pPr>
              <a:lnSpc>
                <a:spcPct val="150000"/>
              </a:lnSpc>
            </a:pPr>
            <a:r>
              <a:rPr lang="es-CL" sz="1600" i="1" dirty="0">
                <a:latin typeface="Arial Narrow" pitchFamily="34" charset="0"/>
              </a:rPr>
              <a:t>El sostenedor, como cooperador del Estado en la prestación del servicio educacional, gestionará las subvenciones y aportes de todo tipo para el desarrollo de su proyecto educativo.” Se debe tener en cuenta que la ley avala desembolsar fondos sólo en virtud de dichos fines, es decir, aquellos que promuevan "el desarrollo de la educación, basado en los derechos y principios que el sistema educativo chileno establece</a:t>
            </a:r>
          </a:p>
          <a:p>
            <a:pPr>
              <a:lnSpc>
                <a:spcPct val="150000"/>
              </a:lnSpc>
            </a:pPr>
            <a:r>
              <a:rPr lang="es-CL" sz="1600" i="1" dirty="0">
                <a:latin typeface="Arial Narrow" pitchFamily="34" charset="0"/>
              </a:rPr>
              <a:t>(Decreto N° 582, de 2015, del </a:t>
            </a:r>
            <a:r>
              <a:rPr lang="es-CL" sz="1600" i="1" dirty="0" err="1">
                <a:latin typeface="Arial Narrow" pitchFamily="34" charset="0"/>
              </a:rPr>
              <a:t>Mineduc</a:t>
            </a:r>
            <a:r>
              <a:rPr lang="es-CL" sz="1600" i="1" dirty="0">
                <a:latin typeface="Arial Narrow" pitchFamily="34" charset="0"/>
              </a:rPr>
              <a:t>. Art. 1°).</a:t>
            </a:r>
          </a:p>
          <a:p>
            <a:endParaRPr lang="es-CL" dirty="0"/>
          </a:p>
        </p:txBody>
      </p:sp>
      <p:sp>
        <p:nvSpPr>
          <p:cNvPr id="3" name="2 Marcador de texto"/>
          <p:cNvSpPr>
            <a:spLocks noGrp="1"/>
          </p:cNvSpPr>
          <p:nvPr>
            <p:ph type="body" sz="half" idx="2"/>
          </p:nvPr>
        </p:nvSpPr>
        <p:spPr>
          <a:xfrm>
            <a:off x="878870" y="5000815"/>
            <a:ext cx="7653570" cy="1018177"/>
          </a:xfrm>
        </p:spPr>
        <p:txBody>
          <a:bodyPr>
            <a:noAutofit/>
          </a:bodyPr>
          <a:lstStyle/>
          <a:p>
            <a:pPr algn="just"/>
            <a:endParaRPr lang="es-CL" sz="1800" i="1" dirty="0">
              <a:latin typeface="Arial Narrow" pitchFamily="34" charset="0"/>
            </a:endParaRPr>
          </a:p>
          <a:p>
            <a:pPr algn="just"/>
            <a:r>
              <a:rPr lang="es-CL" sz="1800" dirty="0">
                <a:latin typeface="Arial Narrow" pitchFamily="34" charset="0"/>
              </a:rPr>
              <a:t>La Corporación no sólo está presente en la esfera educacional como ente sostenedor, sino también dentro del ámbito financiero debemos cumplir con los requisitos que dicta la ley como por ejemplo el pago mensual correspondiente en Servicio de Impuestos Internos, el pago de cotizaciones del personal de planta en </a:t>
            </a:r>
            <a:r>
              <a:rPr lang="es-CL" sz="1800" dirty="0" err="1">
                <a:latin typeface="Arial Narrow" pitchFamily="34" charset="0"/>
              </a:rPr>
              <a:t>Previred</a:t>
            </a:r>
            <a:r>
              <a:rPr lang="es-CL" sz="1800" dirty="0">
                <a:latin typeface="Arial Narrow" pitchFamily="34" charset="0"/>
              </a:rPr>
              <a:t>, entre otros.</a:t>
            </a:r>
            <a:endParaRPr lang="es-ES" sz="1800" dirty="0">
              <a:latin typeface="Arial Narrow" pitchFamily="34"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812360" y="6010426"/>
            <a:ext cx="576064" cy="664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045052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ctrTitle"/>
          </p:nvPr>
        </p:nvSpPr>
        <p:spPr>
          <a:xfrm>
            <a:off x="1907704" y="2276872"/>
            <a:ext cx="4209615" cy="2554758"/>
          </a:xfrm>
        </p:spPr>
        <p:txBody>
          <a:bodyPr/>
          <a:lstStyle/>
          <a:p>
            <a:r>
              <a:rPr lang="es-ES" b="1" dirty="0">
                <a:latin typeface="Arial Narrow" pitchFamily="34" charset="0"/>
              </a:rPr>
              <a:t>RENDICIÓN DE CUENTAS 2023</a:t>
            </a:r>
            <a:br>
              <a:rPr lang="es-ES" b="1" dirty="0">
                <a:latin typeface="Arial Narrow" pitchFamily="34" charset="0"/>
              </a:rPr>
            </a:br>
            <a:endParaRPr lang="es-CL" dirty="0"/>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596336" y="5229200"/>
            <a:ext cx="576064" cy="664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1 Título"/>
          <p:cNvSpPr txBox="1">
            <a:spLocks/>
          </p:cNvSpPr>
          <p:nvPr/>
        </p:nvSpPr>
        <p:spPr>
          <a:xfrm>
            <a:off x="883031" y="4365104"/>
            <a:ext cx="7416824" cy="1396926"/>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es-ES" sz="2400" b="1" dirty="0">
                <a:solidFill>
                  <a:schemeClr val="tx2">
                    <a:lumMod val="40000"/>
                    <a:lumOff val="60000"/>
                  </a:schemeClr>
                </a:solidFill>
                <a:latin typeface="Arial Black" panose="020B0A04020102020204" pitchFamily="34" charset="0"/>
                <a:ea typeface="+mn-ea"/>
                <a:cs typeface="+mn-cs"/>
              </a:rPr>
              <a:t>ABRIL 2024</a:t>
            </a:r>
          </a:p>
          <a:p>
            <a:r>
              <a:rPr lang="es-ES" sz="2400" b="1" dirty="0">
                <a:solidFill>
                  <a:schemeClr val="tx2">
                    <a:lumMod val="40000"/>
                    <a:lumOff val="60000"/>
                  </a:schemeClr>
                </a:solidFill>
                <a:latin typeface="Arial Black" panose="020B0A04020102020204" pitchFamily="34" charset="0"/>
                <a:ea typeface="+mn-ea"/>
                <a:cs typeface="+mn-cs"/>
              </a:rPr>
              <a:t>Escuela de lenguaje los chavitos</a:t>
            </a:r>
            <a:endParaRPr lang="es-ES" sz="2400" b="1" dirty="0">
              <a:solidFill>
                <a:schemeClr val="tx2">
                  <a:lumMod val="40000"/>
                  <a:lumOff val="60000"/>
                </a:schemeClr>
              </a:solidFill>
              <a:latin typeface="Arial Black" panose="020B0A04020102020204" pitchFamily="34" charset="0"/>
            </a:endParaRPr>
          </a:p>
          <a:p>
            <a:endParaRPr lang="es-ES" sz="1800" dirty="0">
              <a:solidFill>
                <a:schemeClr val="tx2">
                  <a:lumMod val="40000"/>
                  <a:lumOff val="60000"/>
                </a:schemeClr>
              </a:solidFill>
              <a:latin typeface="+mn-lt"/>
              <a:ea typeface="+mn-ea"/>
              <a:cs typeface="+mn-cs"/>
            </a:endParaRPr>
          </a:p>
        </p:txBody>
      </p:sp>
    </p:spTree>
    <p:extLst>
      <p:ext uri="{BB962C8B-B14F-4D97-AF65-F5344CB8AC3E}">
        <p14:creationId xmlns:p14="http://schemas.microsoft.com/office/powerpoint/2010/main" val="4280902348"/>
      </p:ext>
    </p:extLst>
  </p:cSld>
  <p:clrMapOvr>
    <a:masterClrMapping/>
  </p:clrMapOvr>
  <p:transition spd="slow">
    <p:wheel spokes="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1979712" y="4653136"/>
            <a:ext cx="5184576" cy="1451120"/>
          </a:xfrm>
        </p:spPr>
        <p:txBody>
          <a:bodyPr>
            <a:normAutofit/>
          </a:bodyPr>
          <a:lstStyle/>
          <a:p>
            <a:r>
              <a:rPr lang="en-US" dirty="0"/>
              <a:t>GASTOS ESCUELA LOS CHAVITOS</a:t>
            </a:r>
            <a:br>
              <a:rPr lang="en-US" dirty="0"/>
            </a:br>
            <a:endParaRPr lang="es-CL" dirty="0"/>
          </a:p>
        </p:txBody>
      </p:sp>
      <p:graphicFrame>
        <p:nvGraphicFramePr>
          <p:cNvPr id="4" name="3 Marcador de contenido"/>
          <p:cNvGraphicFramePr>
            <a:graphicFrameLocks noGrp="1"/>
          </p:cNvGraphicFramePr>
          <p:nvPr>
            <p:ph type="pic" idx="1"/>
            <p:extLst>
              <p:ext uri="{D42A27DB-BD31-4B8C-83A1-F6EECF244321}">
                <p14:modId xmlns:p14="http://schemas.microsoft.com/office/powerpoint/2010/main" val="4278662498"/>
              </p:ext>
            </p:extLst>
          </p:nvPr>
        </p:nvGraphicFramePr>
        <p:xfrm>
          <a:off x="866775" y="685800"/>
          <a:ext cx="6421438" cy="3429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p:cNvGraphicFramePr>
            <a:graphicFrameLocks/>
          </p:cNvGraphicFramePr>
          <p:nvPr>
            <p:extLst>
              <p:ext uri="{D42A27DB-BD31-4B8C-83A1-F6EECF244321}">
                <p14:modId xmlns:p14="http://schemas.microsoft.com/office/powerpoint/2010/main" val="2558838259"/>
              </p:ext>
            </p:extLst>
          </p:nvPr>
        </p:nvGraphicFramePr>
        <p:xfrm>
          <a:off x="251520" y="16766"/>
          <a:ext cx="8380640" cy="4063093"/>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96336" y="5229200"/>
            <a:ext cx="576064" cy="664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90006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type="body" sz="half" idx="2"/>
          </p:nvPr>
        </p:nvSpPr>
        <p:spPr>
          <a:xfrm>
            <a:off x="817121" y="4941168"/>
            <a:ext cx="7593989" cy="1224751"/>
          </a:xfrm>
          <a:prstGeom prst="rect">
            <a:avLst/>
          </a:prstGeom>
        </p:spPr>
        <p:txBody>
          <a:bodyPr>
            <a:normAutofit fontScale="77500" lnSpcReduction="20000"/>
          </a:bodyPr>
          <a:lstStyle/>
          <a:p>
            <a:pPr marL="45720" indent="0" algn="ctr">
              <a:buNone/>
            </a:pPr>
            <a:r>
              <a:rPr lang="es-ES" sz="2400" i="1" dirty="0">
                <a:latin typeface="Arial Narrow" pitchFamily="34" charset="0"/>
                <a:cs typeface="Calibri" panose="020F0502020204030204" pitchFamily="34" charset="0"/>
              </a:rPr>
              <a:t>“Nuestra escuela tiene la importante misión de enriquecer el presente y el futuro de los niños y niñas que asisten a ella, del personal que trabaja comprometidamente y  así establecer lazos fuertes e indisolubles con las familias, plasmando un sello especial en cada acción que realizamos con la comunidad educativa”  </a:t>
            </a:r>
          </a:p>
          <a:p>
            <a:pPr marL="45720" indent="0">
              <a:buNone/>
            </a:pPr>
            <a:endParaRPr lang="es-ES" i="1" dirty="0"/>
          </a:p>
          <a:p>
            <a:pPr marL="45720" indent="0">
              <a:buNone/>
            </a:pPr>
            <a:endParaRPr lang="es-ES" i="1" dirty="0"/>
          </a:p>
          <a:p>
            <a:pPr marL="45720" indent="0">
              <a:buNone/>
            </a:pPr>
            <a:endParaRPr lang="es-ES" dirty="0"/>
          </a:p>
          <a:p>
            <a:pPr marL="45720" indent="0">
              <a:buNone/>
            </a:pPr>
            <a:endParaRPr lang="es-ES" dirty="0"/>
          </a:p>
        </p:txBody>
      </p:sp>
      <p:pic>
        <p:nvPicPr>
          <p:cNvPr id="1026" name="Picture 2" descr="C:\Users\ana nuñez\Downloads\IMG-20190807-WA000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77479" y="908720"/>
            <a:ext cx="1048299" cy="139773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1027" name="Picture 3" descr="C:\Users\ana nuñez\Downloads\IMG-20190806-WA01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3428" y="2604773"/>
            <a:ext cx="1966851" cy="110635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1028" name="Picture 4" descr="C:\Users\ana nuñez\Downloads\IMG-20190806-WA006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1727" y="655409"/>
            <a:ext cx="1843403" cy="138255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1030" name="Picture 6" descr="C:\Users\ana nuñez\Downloads\IMG-20190806-WA009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91680" y="2795268"/>
            <a:ext cx="2545839" cy="148245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1031" name="Picture 7" descr="C:\Users\ana nuñez\Downloads\IMG-20190806-WA005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31640" y="639459"/>
            <a:ext cx="1381220" cy="184162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579766"/>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latin typeface="Arial Narrow" pitchFamily="34" charset="0"/>
              </a:rPr>
              <a:t>ESCUELA LOS CHAVITOS</a:t>
            </a:r>
            <a:br>
              <a:rPr lang="es-ES" dirty="0">
                <a:latin typeface="Arial Narrow" pitchFamily="34" charset="0"/>
              </a:rPr>
            </a:br>
            <a:endParaRPr lang="es-CL" dirty="0"/>
          </a:p>
        </p:txBody>
      </p:sp>
      <p:sp>
        <p:nvSpPr>
          <p:cNvPr id="3" name="1 Título"/>
          <p:cNvSpPr txBox="1">
            <a:spLocks/>
          </p:cNvSpPr>
          <p:nvPr/>
        </p:nvSpPr>
        <p:spPr>
          <a:xfrm>
            <a:off x="611560" y="5157192"/>
            <a:ext cx="7416824" cy="1396926"/>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es-ES" sz="2400" b="1" dirty="0">
                <a:solidFill>
                  <a:schemeClr val="tx2">
                    <a:lumMod val="40000"/>
                    <a:lumOff val="60000"/>
                  </a:schemeClr>
                </a:solidFill>
                <a:latin typeface="Arial Black" panose="020B0A04020102020204" pitchFamily="34" charset="0"/>
                <a:ea typeface="+mn-ea"/>
                <a:cs typeface="+mn-cs"/>
              </a:rPr>
              <a:t>Escuela de lenguaje los chavitos</a:t>
            </a:r>
            <a:endParaRPr lang="es-ES" sz="2400" b="1" dirty="0">
              <a:solidFill>
                <a:schemeClr val="tx2">
                  <a:lumMod val="40000"/>
                  <a:lumOff val="60000"/>
                </a:schemeClr>
              </a:solidFill>
              <a:latin typeface="Arial Black" panose="020B0A04020102020204" pitchFamily="34" charset="0"/>
            </a:endParaRPr>
          </a:p>
          <a:p>
            <a:endParaRPr lang="es-ES" sz="1800" dirty="0">
              <a:solidFill>
                <a:schemeClr val="tx2">
                  <a:lumMod val="40000"/>
                  <a:lumOff val="60000"/>
                </a:schemeClr>
              </a:solidFill>
              <a:latin typeface="+mn-lt"/>
              <a:ea typeface="+mn-ea"/>
              <a:cs typeface="+mn-cs"/>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87824" y="2178122"/>
            <a:ext cx="2828925" cy="326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8633050"/>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5008" y="980728"/>
            <a:ext cx="8928992" cy="1185312"/>
          </a:xfrm>
        </p:spPr>
        <p:txBody>
          <a:bodyPr>
            <a:normAutofit/>
          </a:bodyPr>
          <a:lstStyle/>
          <a:p>
            <a:pPr marL="45720" lvl="0" indent="0" algn="ctr">
              <a:buNone/>
            </a:pPr>
            <a:r>
              <a:rPr lang="es-ES" sz="3200" dirty="0">
                <a:solidFill>
                  <a:schemeClr val="bg1"/>
                </a:solidFill>
                <a:latin typeface="Arial Narrow" pitchFamily="34" charset="0"/>
              </a:rPr>
              <a:t>BENEFICIOS DE REALIZAR LA CUENTA PÚBLICA</a:t>
            </a:r>
            <a:endParaRPr lang="es-ES" sz="3200" b="0" dirty="0">
              <a:solidFill>
                <a:schemeClr val="bg1"/>
              </a:solidFill>
              <a:latin typeface="Arial Narrow" pitchFamily="34" charset="0"/>
            </a:endParaRPr>
          </a:p>
        </p:txBody>
      </p:sp>
      <p:graphicFrame>
        <p:nvGraphicFramePr>
          <p:cNvPr id="4" name="1 Marcador de contenido"/>
          <p:cNvGraphicFramePr>
            <a:graphicFrameLocks noGrp="1"/>
          </p:cNvGraphicFramePr>
          <p:nvPr>
            <p:ph sz="quarter" idx="4294967295"/>
            <p:extLst>
              <p:ext uri="{D42A27DB-BD31-4B8C-83A1-F6EECF244321}">
                <p14:modId xmlns:p14="http://schemas.microsoft.com/office/powerpoint/2010/main" val="2447203231"/>
              </p:ext>
            </p:extLst>
          </p:nvPr>
        </p:nvGraphicFramePr>
        <p:xfrm>
          <a:off x="1006475" y="1844675"/>
          <a:ext cx="8137525" cy="4752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8172400" y="5933334"/>
            <a:ext cx="576064" cy="664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3197995"/>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2456893"/>
            <a:ext cx="8064896" cy="3960440"/>
          </a:xfrm>
        </p:spPr>
        <p:txBody>
          <a:bodyPr>
            <a:normAutofit fontScale="25000" lnSpcReduction="20000"/>
          </a:bodyPr>
          <a:lstStyle/>
          <a:p>
            <a:pPr marL="45720" indent="0" algn="just">
              <a:lnSpc>
                <a:spcPct val="170000"/>
              </a:lnSpc>
              <a:buNone/>
            </a:pPr>
            <a:r>
              <a:rPr lang="es-ES" sz="9600" dirty="0">
                <a:latin typeface="Arial Narrow" pitchFamily="34" charset="0"/>
              </a:rPr>
              <a:t>UN POCO DE NUESTRA HISTORIA:</a:t>
            </a:r>
          </a:p>
          <a:p>
            <a:pPr marL="45720" indent="0" algn="just">
              <a:lnSpc>
                <a:spcPct val="170000"/>
              </a:lnSpc>
              <a:buNone/>
            </a:pPr>
            <a:r>
              <a:rPr lang="es-ES" sz="9600" b="0" dirty="0">
                <a:latin typeface="Arial Narrow" pitchFamily="34" charset="0"/>
              </a:rPr>
              <a:t>Los Chavitos comenzó a funcionar el año 2013. En el siguiente año, 2014,  el establecimiento se reestructuró con nuevo personal y tuvo cambios importantes respecto a la organización y trabajo pedagógico. Esto último se ve reflejado en un significativo aumento de niños matriculados, manteniéndose la alta demanda en los siguientes periodos</a:t>
            </a:r>
            <a:endParaRPr lang="es-ES" sz="9600" dirty="0"/>
          </a:p>
          <a:p>
            <a:endParaRPr lang="es-ES" dirty="0"/>
          </a:p>
        </p:txBody>
      </p:sp>
      <p:graphicFrame>
        <p:nvGraphicFramePr>
          <p:cNvPr id="2" name="1 Gráfico"/>
          <p:cNvGraphicFramePr/>
          <p:nvPr>
            <p:extLst>
              <p:ext uri="{D42A27DB-BD31-4B8C-83A1-F6EECF244321}">
                <p14:modId xmlns:p14="http://schemas.microsoft.com/office/powerpoint/2010/main" val="3655825953"/>
              </p:ext>
            </p:extLst>
          </p:nvPr>
        </p:nvGraphicFramePr>
        <p:xfrm>
          <a:off x="395536" y="-171400"/>
          <a:ext cx="7776864" cy="2592288"/>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028384" y="6021288"/>
            <a:ext cx="576064" cy="664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93278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592148" y="1052736"/>
            <a:ext cx="4429441" cy="4056431"/>
          </a:xfrm>
          <a:prstGeom prst="rect">
            <a:avLst/>
          </a:prstGeom>
          <a:noFill/>
        </p:spPr>
        <p:txBody>
          <a:bodyPr wrap="square" rtlCol="0">
            <a:spAutoFit/>
          </a:bodyPr>
          <a:lstStyle/>
          <a:p>
            <a:pPr marL="45720" algn="just">
              <a:lnSpc>
                <a:spcPct val="150000"/>
              </a:lnSpc>
              <a:spcBef>
                <a:spcPct val="20000"/>
              </a:spcBef>
              <a:spcAft>
                <a:spcPts val="300"/>
              </a:spcAft>
              <a:buClr>
                <a:schemeClr val="accent6">
                  <a:lumMod val="75000"/>
                </a:schemeClr>
              </a:buClr>
              <a:buSzPct val="130000"/>
            </a:pPr>
            <a:r>
              <a:rPr lang="es-CL" sz="1200" dirty="0">
                <a:latin typeface="Arial" panose="020B0604020202020204" pitchFamily="34" charset="0"/>
                <a:ea typeface="Calibri" panose="020F0502020204030204" pitchFamily="34" charset="0"/>
                <a:cs typeface="Arial" panose="020B0604020202020204" pitchFamily="34" charset="0"/>
              </a:rPr>
              <a:t>B</a:t>
            </a:r>
            <a:r>
              <a:rPr lang="es-CL" sz="1200" dirty="0">
                <a:effectLst/>
                <a:latin typeface="Arial" panose="020B0604020202020204" pitchFamily="34" charset="0"/>
                <a:ea typeface="Calibri" panose="020F0502020204030204" pitchFamily="34" charset="0"/>
                <a:cs typeface="Arial" panose="020B0604020202020204" pitchFamily="34" charset="0"/>
              </a:rPr>
              <a:t>rindar una educación de calidad a niños y niñas en edad preescolar que presentan necesidades educativas transitorias como es el Trastorno </a:t>
            </a:r>
            <a:r>
              <a:rPr lang="es-CL" sz="1200" dirty="0">
                <a:latin typeface="Arial" panose="020B0604020202020204" pitchFamily="34" charset="0"/>
                <a:ea typeface="Calibri" panose="020F0502020204030204" pitchFamily="34" charset="0"/>
                <a:cs typeface="Arial" panose="020B0604020202020204" pitchFamily="34" charset="0"/>
              </a:rPr>
              <a:t>E</a:t>
            </a:r>
            <a:r>
              <a:rPr lang="es-CL" sz="1200" dirty="0">
                <a:effectLst/>
                <a:latin typeface="Arial" panose="020B0604020202020204" pitchFamily="34" charset="0"/>
                <a:ea typeface="Calibri" panose="020F0502020204030204" pitchFamily="34" charset="0"/>
                <a:cs typeface="Arial" panose="020B0604020202020204" pitchFamily="34" charset="0"/>
              </a:rPr>
              <a:t>specífico del Lenguaje, a través de una formación de carácter integral, con el compromiso de toda la comunidad escolar; generando ambientes de aprendizaje óptimos para los niños y niñas; enfatizando en conocimientos, habilidades y actitudes que permitan a los estudiantes desarrollar una alta autoestima académica, hábitos de vida saludable, respeto al medio ambiente, donde sean partícipes y protagonistas de su aprendizaje que les permita desarrollar un pensamiento reflexivo y autocrítico; promoviendo una sana convivencia escolar para ser ciudadanos que sean un aporte significativo para la sociedad. </a:t>
            </a:r>
          </a:p>
          <a:p>
            <a:pPr marL="45720" algn="just">
              <a:lnSpc>
                <a:spcPct val="150000"/>
              </a:lnSpc>
              <a:spcBef>
                <a:spcPct val="20000"/>
              </a:spcBef>
              <a:spcAft>
                <a:spcPts val="300"/>
              </a:spcAft>
              <a:buClr>
                <a:schemeClr val="accent6">
                  <a:lumMod val="75000"/>
                </a:schemeClr>
              </a:buClr>
              <a:buSzPct val="130000"/>
            </a:pPr>
            <a:endParaRPr lang="es-ES" sz="1400" b="1" u="sng" dirty="0"/>
          </a:p>
        </p:txBody>
      </p:sp>
      <p:sp>
        <p:nvSpPr>
          <p:cNvPr id="2" name="CuadroTexto 1">
            <a:extLst>
              <a:ext uri="{FF2B5EF4-FFF2-40B4-BE49-F238E27FC236}">
                <a16:creationId xmlns:a16="http://schemas.microsoft.com/office/drawing/2014/main" id="{98DE9870-15E9-AACC-EDB3-D666DDB5CB71}"/>
              </a:ext>
            </a:extLst>
          </p:cNvPr>
          <p:cNvSpPr txBox="1"/>
          <p:nvPr/>
        </p:nvSpPr>
        <p:spPr>
          <a:xfrm>
            <a:off x="1619672" y="2905780"/>
            <a:ext cx="1800200" cy="523220"/>
          </a:xfrm>
          <a:prstGeom prst="rect">
            <a:avLst/>
          </a:prstGeom>
          <a:noFill/>
        </p:spPr>
        <p:txBody>
          <a:bodyPr wrap="square" rtlCol="0">
            <a:spAutoFit/>
          </a:bodyPr>
          <a:lstStyle/>
          <a:p>
            <a:pPr algn="ctr"/>
            <a:r>
              <a:rPr lang="es-ES_tradnl" sz="2800" b="1" dirty="0">
                <a:solidFill>
                  <a:schemeClr val="bg1"/>
                </a:solidFill>
                <a:latin typeface="Arial" panose="020B0604020202020204" pitchFamily="34" charset="0"/>
                <a:cs typeface="Arial" panose="020B0604020202020204" pitchFamily="34" charset="0"/>
              </a:rPr>
              <a:t>MISIÓN</a:t>
            </a:r>
            <a:r>
              <a:rPr lang="es-ES_tradnl" b="1" dirty="0"/>
              <a:t> </a:t>
            </a:r>
          </a:p>
        </p:txBody>
      </p:sp>
    </p:spTree>
    <p:extLst>
      <p:ext uri="{BB962C8B-B14F-4D97-AF65-F5344CB8AC3E}">
        <p14:creationId xmlns:p14="http://schemas.microsoft.com/office/powerpoint/2010/main" val="4107997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A254A4-37DF-CA85-F2F4-C33A1FB81D6F}"/>
              </a:ext>
            </a:extLst>
          </p:cNvPr>
          <p:cNvSpPr>
            <a:spLocks noGrp="1"/>
          </p:cNvSpPr>
          <p:nvPr>
            <p:ph type="title"/>
          </p:nvPr>
        </p:nvSpPr>
        <p:spPr>
          <a:xfrm>
            <a:off x="827584" y="1628800"/>
            <a:ext cx="3101765" cy="3020343"/>
          </a:xfrm>
        </p:spPr>
        <p:txBody>
          <a:bodyPr/>
          <a:lstStyle/>
          <a:p>
            <a:pPr algn="ctr"/>
            <a:r>
              <a:rPr lang="es-ES_tradnl" b="1" dirty="0">
                <a:solidFill>
                  <a:schemeClr val="bg1"/>
                </a:solidFill>
                <a:latin typeface="Arial" panose="020B0604020202020204" pitchFamily="34" charset="0"/>
                <a:cs typeface="Arial" panose="020B0604020202020204" pitchFamily="34" charset="0"/>
              </a:rPr>
              <a:t>VISIÓN</a:t>
            </a:r>
          </a:p>
        </p:txBody>
      </p:sp>
      <p:sp>
        <p:nvSpPr>
          <p:cNvPr id="3" name="Marcador de texto 2">
            <a:extLst>
              <a:ext uri="{FF2B5EF4-FFF2-40B4-BE49-F238E27FC236}">
                <a16:creationId xmlns:a16="http://schemas.microsoft.com/office/drawing/2014/main" id="{81031E76-D622-44D8-5039-A3B849CCBB13}"/>
              </a:ext>
            </a:extLst>
          </p:cNvPr>
          <p:cNvSpPr>
            <a:spLocks noGrp="1"/>
          </p:cNvSpPr>
          <p:nvPr>
            <p:ph type="body" idx="1"/>
          </p:nvPr>
        </p:nvSpPr>
        <p:spPr>
          <a:xfrm>
            <a:off x="4716017" y="1124744"/>
            <a:ext cx="3457898" cy="4968552"/>
          </a:xfrm>
        </p:spPr>
        <p:txBody>
          <a:bodyPr>
            <a:normAutofit/>
          </a:bodyPr>
          <a:lstStyle/>
          <a:p>
            <a:pPr algn="just">
              <a:lnSpc>
                <a:spcPct val="150000"/>
              </a:lnSpc>
            </a:pPr>
            <a:r>
              <a:rPr lang="es-CL" sz="1400" cap="none" dirty="0">
                <a:solidFill>
                  <a:schemeClr val="tx1"/>
                </a:solidFill>
                <a:latin typeface="Arial" panose="020B0604020202020204" pitchFamily="34" charset="0"/>
                <a:ea typeface="Calibri" panose="020F0502020204030204" pitchFamily="34" charset="0"/>
                <a:cs typeface="Arial" panose="020B0604020202020204" pitchFamily="34" charset="0"/>
              </a:rPr>
              <a:t>D</a:t>
            </a:r>
            <a:r>
              <a:rPr lang="es-CL" sz="1400" cap="none" dirty="0">
                <a:solidFill>
                  <a:schemeClr val="tx1"/>
                </a:solidFill>
                <a:effectLst/>
                <a:latin typeface="Arial" panose="020B0604020202020204" pitchFamily="34" charset="0"/>
                <a:ea typeface="Calibri" panose="020F0502020204030204" pitchFamily="34" charset="0"/>
                <a:cs typeface="Arial" panose="020B0604020202020204" pitchFamily="34" charset="0"/>
              </a:rPr>
              <a:t>esarrollar una educación pública de calidad mediante prácticas pedagógicas participativas e innovadoras para los estudiantes en edad preescolar que presentan dificultades en su lenguaje expresivo y comprensivo, de la localidad de batuco; formándolos como personas integrales, autónomas, capaces de respetar y relacionarse armónicamente con sus pares, con los adultos, respetar la diversidad cultural y el medio ambiente; trabajando en conjunto con las familias de nuestros niños y niñas.</a:t>
            </a:r>
          </a:p>
          <a:p>
            <a:endParaRPr lang="es-ES_tradnl" dirty="0"/>
          </a:p>
        </p:txBody>
      </p:sp>
    </p:spTree>
    <p:extLst>
      <p:ext uri="{BB962C8B-B14F-4D97-AF65-F5344CB8AC3E}">
        <p14:creationId xmlns:p14="http://schemas.microsoft.com/office/powerpoint/2010/main" val="1307002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7504" y="2924944"/>
            <a:ext cx="3168352" cy="1077218"/>
          </a:xfrm>
          <a:prstGeom prst="rect">
            <a:avLst/>
          </a:prstGeom>
          <a:noFill/>
        </p:spPr>
        <p:txBody>
          <a:bodyPr wrap="square" rtlCol="0" anchor="ctr">
            <a:spAutoFit/>
          </a:bodyPr>
          <a:lstStyle/>
          <a:p>
            <a:pPr algn="ctr"/>
            <a:r>
              <a:rPr lang="es-ES" sz="3200" b="1" dirty="0">
                <a:latin typeface="Arial Narrow" pitchFamily="34" charset="0"/>
              </a:rPr>
              <a:t>ORGANIGRAMA</a:t>
            </a:r>
            <a:endParaRPr lang="es-ES" sz="3600" b="1" dirty="0">
              <a:latin typeface="Arial Narrow" pitchFamily="34" charset="0"/>
            </a:endParaRPr>
          </a:p>
          <a:p>
            <a:r>
              <a:rPr lang="es-ES" sz="3200" b="1" dirty="0">
                <a:latin typeface="Arial Narrow" pitchFamily="34" charset="0"/>
              </a:rPr>
              <a:t> </a:t>
            </a:r>
          </a:p>
        </p:txBody>
      </p:sp>
      <p:graphicFrame>
        <p:nvGraphicFramePr>
          <p:cNvPr id="6" name="Marcador de contenido 5">
            <a:extLst>
              <a:ext uri="{FF2B5EF4-FFF2-40B4-BE49-F238E27FC236}">
                <a16:creationId xmlns:a16="http://schemas.microsoft.com/office/drawing/2014/main" id="{B35E8D0D-E936-4CBF-96CC-B75B469932F2}"/>
              </a:ext>
            </a:extLst>
          </p:cNvPr>
          <p:cNvGraphicFramePr>
            <a:graphicFrameLocks noGrp="1"/>
          </p:cNvGraphicFramePr>
          <p:nvPr>
            <p:ph idx="4294967295"/>
            <p:extLst>
              <p:ext uri="{D42A27DB-BD31-4B8C-83A1-F6EECF244321}">
                <p14:modId xmlns:p14="http://schemas.microsoft.com/office/powerpoint/2010/main" val="552784098"/>
              </p:ext>
            </p:extLst>
          </p:nvPr>
        </p:nvGraphicFramePr>
        <p:xfrm>
          <a:off x="935038" y="115888"/>
          <a:ext cx="8208962" cy="69580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8244408" y="5949280"/>
            <a:ext cx="576064" cy="664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234257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404664"/>
            <a:ext cx="7159109" cy="1824994"/>
          </a:xfrm>
        </p:spPr>
        <p:txBody>
          <a:bodyPr/>
          <a:lstStyle/>
          <a:p>
            <a:r>
              <a:rPr lang="es-ES" dirty="0">
                <a:ln w="0"/>
                <a:solidFill>
                  <a:schemeClr val="tx1"/>
                </a:solidFill>
                <a:effectLst>
                  <a:outerShdw blurRad="38100" dist="19050" dir="2700000" algn="tl" rotWithShape="0">
                    <a:schemeClr val="dk1">
                      <a:alpha val="40000"/>
                    </a:schemeClr>
                  </a:outerShdw>
                </a:effectLst>
                <a:latin typeface="Arial Narrow" pitchFamily="34" charset="0"/>
                <a:cs typeface="Calibri" panose="020F0502020204030204" pitchFamily="34" charset="0"/>
              </a:rPr>
              <a:t>La  Escuela de Lenguaje Los Chavitos cuenta con las siguientes instalaciones:</a:t>
            </a:r>
            <a:br>
              <a:rPr lang="es-ES" dirty="0">
                <a:ln w="0"/>
                <a:solidFill>
                  <a:schemeClr val="tx1"/>
                </a:solidFill>
                <a:effectLst>
                  <a:outerShdw blurRad="38100" dist="19050" dir="2700000" algn="tl" rotWithShape="0">
                    <a:schemeClr val="dk1">
                      <a:alpha val="40000"/>
                    </a:schemeClr>
                  </a:outerShdw>
                </a:effectLst>
                <a:latin typeface="Arial Narrow" pitchFamily="34" charset="0"/>
                <a:cs typeface="Calibri" panose="020F0502020204030204" pitchFamily="34" charset="0"/>
              </a:rPr>
            </a:br>
            <a:endParaRPr lang="es-CL" dirty="0">
              <a:ln w="0"/>
              <a:solidFill>
                <a:schemeClr val="tx1"/>
              </a:solidFill>
              <a:effectLst>
                <a:outerShdw blurRad="38100" dist="19050" dir="2700000" algn="tl" rotWithShape="0">
                  <a:schemeClr val="dk1">
                    <a:alpha val="40000"/>
                  </a:schemeClr>
                </a:outerShdw>
              </a:effectLst>
            </a:endParaRPr>
          </a:p>
        </p:txBody>
      </p:sp>
      <p:sp>
        <p:nvSpPr>
          <p:cNvPr id="3" name="2 Marcador de contenido"/>
          <p:cNvSpPr>
            <a:spLocks noGrp="1"/>
          </p:cNvSpPr>
          <p:nvPr>
            <p:ph type="body" idx="1"/>
          </p:nvPr>
        </p:nvSpPr>
        <p:spPr>
          <a:xfrm>
            <a:off x="4716016" y="1560571"/>
            <a:ext cx="2982645" cy="3744416"/>
          </a:xfrm>
          <a:prstGeom prst="rect">
            <a:avLst/>
          </a:prstGeom>
        </p:spPr>
        <p:txBody>
          <a:bodyPr>
            <a:noAutofit/>
          </a:bodyPr>
          <a:lstStyle/>
          <a:p>
            <a:pPr>
              <a:lnSpc>
                <a:spcPct val="150000"/>
              </a:lnSpc>
              <a:buFont typeface="Wingdings" pitchFamily="2" charset="2"/>
              <a:buChar char="ü"/>
            </a:pPr>
            <a:r>
              <a:rPr lang="es-ES" sz="1200" b="1" dirty="0">
                <a:solidFill>
                  <a:schemeClr val="tx1"/>
                </a:solidFill>
                <a:latin typeface="Arial Narrow" pitchFamily="34" charset="0"/>
                <a:cs typeface="Calibri" panose="020F0502020204030204" pitchFamily="34" charset="0"/>
              </a:rPr>
              <a:t>1 mudador</a:t>
            </a:r>
          </a:p>
          <a:p>
            <a:pPr>
              <a:lnSpc>
                <a:spcPct val="150000"/>
              </a:lnSpc>
              <a:buFont typeface="Wingdings" pitchFamily="2" charset="2"/>
              <a:buChar char="ü"/>
            </a:pPr>
            <a:r>
              <a:rPr lang="es-ES" sz="1200" b="1" dirty="0">
                <a:solidFill>
                  <a:schemeClr val="tx1"/>
                </a:solidFill>
                <a:latin typeface="Arial Narrow" pitchFamily="34" charset="0"/>
                <a:cs typeface="Calibri" panose="020F0502020204030204" pitchFamily="34" charset="0"/>
              </a:rPr>
              <a:t>Juegos infantiles</a:t>
            </a:r>
          </a:p>
          <a:p>
            <a:pPr>
              <a:lnSpc>
                <a:spcPct val="150000"/>
              </a:lnSpc>
              <a:buFont typeface="Wingdings" pitchFamily="2" charset="2"/>
              <a:buChar char="ü"/>
            </a:pPr>
            <a:r>
              <a:rPr lang="es-ES" sz="1200" b="1" dirty="0">
                <a:solidFill>
                  <a:schemeClr val="tx1"/>
                </a:solidFill>
                <a:latin typeface="Arial Narrow" pitchFamily="34" charset="0"/>
                <a:cs typeface="Calibri" panose="020F0502020204030204" pitchFamily="34" charset="0"/>
              </a:rPr>
              <a:t>Patio techado y pavimentado</a:t>
            </a:r>
          </a:p>
          <a:p>
            <a:pPr>
              <a:lnSpc>
                <a:spcPct val="150000"/>
              </a:lnSpc>
              <a:buFont typeface="Wingdings" pitchFamily="2" charset="2"/>
              <a:buChar char="ü"/>
            </a:pPr>
            <a:r>
              <a:rPr lang="es-ES" sz="1200" b="1" dirty="0">
                <a:solidFill>
                  <a:schemeClr val="tx1"/>
                </a:solidFill>
                <a:latin typeface="Arial Narrow" pitchFamily="34" charset="0"/>
                <a:cs typeface="Calibri" panose="020F0502020204030204" pitchFamily="34" charset="0"/>
              </a:rPr>
              <a:t>1 Cocina (estación de lavaplatos y aseo)</a:t>
            </a:r>
          </a:p>
          <a:p>
            <a:pPr>
              <a:lnSpc>
                <a:spcPct val="150000"/>
              </a:lnSpc>
              <a:buFont typeface="Wingdings" pitchFamily="2" charset="2"/>
              <a:buChar char="ü"/>
            </a:pPr>
            <a:r>
              <a:rPr lang="es-ES" sz="1200" b="1" dirty="0">
                <a:solidFill>
                  <a:schemeClr val="tx1"/>
                </a:solidFill>
                <a:latin typeface="Arial Narrow" pitchFamily="34" charset="0"/>
                <a:cs typeface="Calibri" panose="020F0502020204030204" pitchFamily="34" charset="0"/>
              </a:rPr>
              <a:t>1 Comedor para el personal</a:t>
            </a:r>
          </a:p>
          <a:p>
            <a:pPr>
              <a:lnSpc>
                <a:spcPct val="150000"/>
              </a:lnSpc>
              <a:buFont typeface="Wingdings" pitchFamily="2" charset="2"/>
              <a:buChar char="ü"/>
            </a:pPr>
            <a:r>
              <a:rPr lang="es-ES" sz="1200" b="1" dirty="0">
                <a:solidFill>
                  <a:schemeClr val="tx1"/>
                </a:solidFill>
                <a:latin typeface="Arial Narrow" pitchFamily="34" charset="0"/>
                <a:cs typeface="Calibri" panose="020F0502020204030204" pitchFamily="34" charset="0"/>
              </a:rPr>
              <a:t> salas hibridas</a:t>
            </a:r>
          </a:p>
          <a:p>
            <a:pPr>
              <a:lnSpc>
                <a:spcPct val="150000"/>
              </a:lnSpc>
              <a:buFont typeface="Wingdings" pitchFamily="2" charset="2"/>
              <a:buChar char="ü"/>
            </a:pPr>
            <a:r>
              <a:rPr lang="es-ES" sz="1200" b="1" dirty="0">
                <a:solidFill>
                  <a:schemeClr val="tx1"/>
                </a:solidFill>
                <a:latin typeface="Arial Narrow" pitchFamily="34" charset="0"/>
                <a:cs typeface="Calibri" panose="020F0502020204030204" pitchFamily="34" charset="0"/>
              </a:rPr>
              <a:t> extintores / bicicletero para personal</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086431" y="5733256"/>
            <a:ext cx="576064" cy="664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2 Marcador de contenido"/>
          <p:cNvSpPr txBox="1">
            <a:spLocks/>
          </p:cNvSpPr>
          <p:nvPr/>
        </p:nvSpPr>
        <p:spPr>
          <a:xfrm>
            <a:off x="611560" y="1628800"/>
            <a:ext cx="3096344" cy="4320480"/>
          </a:xfrm>
          <a:prstGeom prst="rect">
            <a:avLst/>
          </a:prstGeom>
        </p:spPr>
        <p:txBody>
          <a:bodyPr vert="horz" lIns="91440" tIns="45720" rIns="91440" bIns="45720" rtlCol="0" anchor="ctr">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9pPr>
          </a:lstStyle>
          <a:p>
            <a:pPr marL="45720">
              <a:lnSpc>
                <a:spcPct val="150000"/>
              </a:lnSpc>
            </a:pPr>
            <a:endParaRPr lang="es-ES" sz="1200" b="1" dirty="0">
              <a:latin typeface="Arial Narrow" pitchFamily="34" charset="0"/>
              <a:cs typeface="Calibri" panose="020F0502020204030204" pitchFamily="34" charset="0"/>
            </a:endParaRPr>
          </a:p>
          <a:p>
            <a:pPr>
              <a:lnSpc>
                <a:spcPct val="150000"/>
              </a:lnSpc>
              <a:buFont typeface="Wingdings" pitchFamily="2" charset="2"/>
              <a:buChar char="ü"/>
            </a:pPr>
            <a:r>
              <a:rPr lang="es-ES" sz="1200" b="1" dirty="0">
                <a:solidFill>
                  <a:schemeClr val="tx1"/>
                </a:solidFill>
                <a:latin typeface="Arial Narrow" pitchFamily="34" charset="0"/>
                <a:cs typeface="Calibri" panose="020F0502020204030204" pitchFamily="34" charset="0"/>
              </a:rPr>
              <a:t>Oficina  Dirección</a:t>
            </a:r>
          </a:p>
          <a:p>
            <a:pPr>
              <a:lnSpc>
                <a:spcPct val="150000"/>
              </a:lnSpc>
              <a:buFont typeface="Wingdings" pitchFamily="2" charset="2"/>
              <a:buChar char="ü"/>
            </a:pPr>
            <a:r>
              <a:rPr lang="es-ES" sz="1200" b="1" dirty="0">
                <a:solidFill>
                  <a:schemeClr val="tx1"/>
                </a:solidFill>
                <a:latin typeface="Arial Narrow" pitchFamily="34" charset="0"/>
                <a:cs typeface="Calibri" panose="020F0502020204030204" pitchFamily="34" charset="0"/>
              </a:rPr>
              <a:t>Recepción / Secretaría</a:t>
            </a:r>
          </a:p>
          <a:p>
            <a:pPr>
              <a:lnSpc>
                <a:spcPct val="150000"/>
              </a:lnSpc>
              <a:buFont typeface="Wingdings" pitchFamily="2" charset="2"/>
              <a:buChar char="ü"/>
            </a:pPr>
            <a:r>
              <a:rPr lang="es-ES" sz="1200" b="1" dirty="0">
                <a:solidFill>
                  <a:schemeClr val="tx1"/>
                </a:solidFill>
                <a:latin typeface="Arial Narrow" pitchFamily="34" charset="0"/>
                <a:cs typeface="Calibri" panose="020F0502020204030204" pitchFamily="34" charset="0"/>
              </a:rPr>
              <a:t>Sala de atención fonoaudiológica</a:t>
            </a:r>
          </a:p>
          <a:p>
            <a:pPr>
              <a:lnSpc>
                <a:spcPct val="150000"/>
              </a:lnSpc>
              <a:buFont typeface="Wingdings" pitchFamily="2" charset="2"/>
              <a:buChar char="ü"/>
            </a:pPr>
            <a:r>
              <a:rPr lang="es-ES" sz="1200" b="1" dirty="0">
                <a:solidFill>
                  <a:schemeClr val="tx1"/>
                </a:solidFill>
                <a:latin typeface="Arial Narrow" pitchFamily="34" charset="0"/>
                <a:cs typeface="Calibri" panose="020F0502020204030204" pitchFamily="34" charset="0"/>
              </a:rPr>
              <a:t>Oficina sostenedores</a:t>
            </a:r>
          </a:p>
          <a:p>
            <a:pPr>
              <a:lnSpc>
                <a:spcPct val="150000"/>
              </a:lnSpc>
              <a:buFont typeface="Wingdings" pitchFamily="2" charset="2"/>
              <a:buChar char="ü"/>
            </a:pPr>
            <a:r>
              <a:rPr lang="es-ES" sz="1200" b="1" dirty="0">
                <a:solidFill>
                  <a:schemeClr val="tx1"/>
                </a:solidFill>
                <a:latin typeface="Arial Narrow" pitchFamily="34" charset="0"/>
                <a:cs typeface="Calibri" panose="020F0502020204030204" pitchFamily="34" charset="0"/>
              </a:rPr>
              <a:t>Oficina profesora 65/35 y Encargada de convivencia escolar.</a:t>
            </a:r>
          </a:p>
          <a:p>
            <a:pPr>
              <a:lnSpc>
                <a:spcPct val="150000"/>
              </a:lnSpc>
              <a:buFont typeface="Wingdings" pitchFamily="2" charset="2"/>
              <a:buChar char="ü"/>
            </a:pPr>
            <a:r>
              <a:rPr lang="es-ES" sz="1200" b="1" dirty="0">
                <a:solidFill>
                  <a:schemeClr val="tx1"/>
                </a:solidFill>
                <a:latin typeface="Arial Narrow" pitchFamily="34" charset="0"/>
                <a:cs typeface="Calibri" panose="020F0502020204030204" pitchFamily="34" charset="0"/>
              </a:rPr>
              <a:t>Sala de primeros auxilios</a:t>
            </a:r>
          </a:p>
          <a:p>
            <a:pPr>
              <a:lnSpc>
                <a:spcPct val="150000"/>
              </a:lnSpc>
              <a:buFont typeface="Wingdings" pitchFamily="2" charset="2"/>
              <a:buChar char="ü"/>
            </a:pPr>
            <a:r>
              <a:rPr lang="es-ES" sz="1200" b="1" dirty="0">
                <a:solidFill>
                  <a:schemeClr val="tx1"/>
                </a:solidFill>
                <a:latin typeface="Arial Narrow" pitchFamily="34" charset="0"/>
                <a:cs typeface="Calibri" panose="020F0502020204030204" pitchFamily="34" charset="0"/>
              </a:rPr>
              <a:t>Bodega</a:t>
            </a:r>
          </a:p>
          <a:p>
            <a:pPr>
              <a:lnSpc>
                <a:spcPct val="150000"/>
              </a:lnSpc>
              <a:buFont typeface="Wingdings" pitchFamily="2" charset="2"/>
              <a:buChar char="ü"/>
            </a:pPr>
            <a:r>
              <a:rPr lang="es-ES" sz="1200" b="1" dirty="0">
                <a:solidFill>
                  <a:schemeClr val="tx1"/>
                </a:solidFill>
                <a:latin typeface="Arial Narrow" pitchFamily="34" charset="0"/>
                <a:cs typeface="Calibri" panose="020F0502020204030204" pitchFamily="34" charset="0"/>
              </a:rPr>
              <a:t>4 Salas de Clases</a:t>
            </a:r>
          </a:p>
          <a:p>
            <a:pPr>
              <a:lnSpc>
                <a:spcPct val="150000"/>
              </a:lnSpc>
              <a:buFont typeface="Wingdings" pitchFamily="2" charset="2"/>
              <a:buChar char="ü"/>
            </a:pPr>
            <a:r>
              <a:rPr lang="es-ES" sz="1200" b="1" dirty="0">
                <a:solidFill>
                  <a:schemeClr val="tx1"/>
                </a:solidFill>
                <a:latin typeface="Arial Narrow" pitchFamily="34" charset="0"/>
                <a:cs typeface="Calibri" panose="020F0502020204030204" pitchFamily="34" charset="0"/>
              </a:rPr>
              <a:t>2 Baños para personal de la escuela</a:t>
            </a:r>
          </a:p>
          <a:p>
            <a:pPr>
              <a:lnSpc>
                <a:spcPct val="150000"/>
              </a:lnSpc>
              <a:buFont typeface="Wingdings" pitchFamily="2" charset="2"/>
              <a:buChar char="ü"/>
            </a:pPr>
            <a:r>
              <a:rPr lang="es-ES" sz="1200" b="1" dirty="0">
                <a:solidFill>
                  <a:schemeClr val="tx1"/>
                </a:solidFill>
                <a:latin typeface="Arial Narrow" pitchFamily="34" charset="0"/>
                <a:cs typeface="Calibri" panose="020F0502020204030204" pitchFamily="34" charset="0"/>
              </a:rPr>
              <a:t> Baños para niños y niñas</a:t>
            </a:r>
          </a:p>
          <a:p>
            <a:pPr>
              <a:buFontTx/>
              <a:buChar char="-"/>
            </a:pPr>
            <a:endParaRPr lang="es-ES" sz="1200" dirty="0">
              <a:latin typeface="Arial Narrow" pitchFamily="34" charset="0"/>
              <a:cs typeface="Calibri" panose="020F0502020204030204" pitchFamily="34" charset="0"/>
            </a:endParaRPr>
          </a:p>
        </p:txBody>
      </p:sp>
    </p:spTree>
    <p:extLst>
      <p:ext uri="{BB962C8B-B14F-4D97-AF65-F5344CB8AC3E}">
        <p14:creationId xmlns:p14="http://schemas.microsoft.com/office/powerpoint/2010/main" val="16161322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S" b="1" dirty="0">
                <a:latin typeface="Arial Narrow" pitchFamily="34" charset="0"/>
              </a:rPr>
              <a:t> INGRESOS  ESCUELA  LOS  CHAVITOS  2023</a:t>
            </a:r>
            <a:endParaRPr lang="es-CL" dirty="0"/>
          </a:p>
        </p:txBody>
      </p:sp>
      <p:graphicFrame>
        <p:nvGraphicFramePr>
          <p:cNvPr id="2" name="1 Gráfico"/>
          <p:cNvGraphicFramePr/>
          <p:nvPr>
            <p:extLst>
              <p:ext uri="{D42A27DB-BD31-4B8C-83A1-F6EECF244321}">
                <p14:modId xmlns:p14="http://schemas.microsoft.com/office/powerpoint/2010/main" val="1243071421"/>
              </p:ext>
            </p:extLst>
          </p:nvPr>
        </p:nvGraphicFramePr>
        <p:xfrm>
          <a:off x="369031" y="3645024"/>
          <a:ext cx="7416824" cy="2880320"/>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884368" y="5864594"/>
            <a:ext cx="576064" cy="664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23814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a de reuniones Ion">
  <a:themeElements>
    <a:clrScheme name="Sala de reuniones 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Sala de reuniones 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la de reuniones 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tint val="100000"/>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7611</TotalTime>
  <Words>1343</Words>
  <Application>Microsoft Office PowerPoint</Application>
  <PresentationFormat>Presentación en pantalla (4:3)</PresentationFormat>
  <Paragraphs>152</Paragraphs>
  <Slides>25</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25</vt:i4>
      </vt:variant>
    </vt:vector>
  </HeadingPairs>
  <TitlesOfParts>
    <vt:vector size="34" baseType="lpstr">
      <vt:lpstr>Arial</vt:lpstr>
      <vt:lpstr>Arial Black</vt:lpstr>
      <vt:lpstr>Arial Narrow</vt:lpstr>
      <vt:lpstr>Calibri</vt:lpstr>
      <vt:lpstr>Century Gothic</vt:lpstr>
      <vt:lpstr>Georgia</vt:lpstr>
      <vt:lpstr>Wingdings</vt:lpstr>
      <vt:lpstr>Wingdings 3</vt:lpstr>
      <vt:lpstr>Sala de reuniones Ion</vt:lpstr>
      <vt:lpstr>CUENTA PÚBLICA 2023</vt:lpstr>
      <vt:lpstr>Presentación de PowerPoint</vt:lpstr>
      <vt:lpstr>Presentación de PowerPoint</vt:lpstr>
      <vt:lpstr>Presentación de PowerPoint</vt:lpstr>
      <vt:lpstr>Presentación de PowerPoint</vt:lpstr>
      <vt:lpstr>VISIÓN</vt:lpstr>
      <vt:lpstr>Presentación de PowerPoint</vt:lpstr>
      <vt:lpstr>La  Escuela de Lenguaje Los Chavitos cuenta con las siguientes instalaciones: </vt:lpstr>
      <vt:lpstr> INGRESOS  ESCUELA  LOS  CHAVITOS  2023</vt:lpstr>
      <vt:lpstr>Presentación de PowerPoint</vt:lpstr>
      <vt:lpstr>PROCESOS PEDAGÓGICOS </vt:lpstr>
      <vt:lpstr>PLAN  ANUAL  UNIDAD  TÉCNICO PEDAGÓGICA  2023 </vt:lpstr>
      <vt:lpstr>PRÁCTICAS PEDAGÓGICAS  2023 </vt:lpstr>
      <vt:lpstr>Presentación de PowerPoint</vt:lpstr>
      <vt:lpstr>Se emplearon los siguientes instrumentos de evaluación: - Observación Directa - Escala de apreciación - Autoevaluación - Pruebas psicopedagógicas de evaluación diagnóstica. -Informe Fonoaudiológico Trimestral  - Informe Pedagógicos Trimestral   </vt:lpstr>
      <vt:lpstr>LOGROS 2023</vt:lpstr>
      <vt:lpstr>ACTUALIZACIÓN DE PROGRAMA DE SEGURIDAD ESCOLAR (Pise)</vt:lpstr>
      <vt:lpstr>Presentación de PowerPoint</vt:lpstr>
      <vt:lpstr> METAS  AÑO  2024</vt:lpstr>
      <vt:lpstr>CORPORACIÓN ACONCAGUA</vt:lpstr>
      <vt:lpstr>Presentación de PowerPoint</vt:lpstr>
      <vt:lpstr>RENDICIÓN DE CUENTAS 2023 </vt:lpstr>
      <vt:lpstr>GASTOS ESCUELA LOS CHAVITOS </vt:lpstr>
      <vt:lpstr>Presentación de PowerPoint</vt:lpstr>
      <vt:lpstr>ESCUELA LOS CHAVITOS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FRANCISCO ANDRES SILVA ROMAN</dc:creator>
  <cp:lastModifiedBy>RODRIGO DÍAZ</cp:lastModifiedBy>
  <cp:revision>189</cp:revision>
  <dcterms:created xsi:type="dcterms:W3CDTF">2019-12-05T13:36:52Z</dcterms:created>
  <dcterms:modified xsi:type="dcterms:W3CDTF">2024-06-10T16:33:14Z</dcterms:modified>
</cp:coreProperties>
</file>